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2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8" r:id="rId1"/>
    <p:sldMasterId id="2147483840" r:id="rId2"/>
    <p:sldMasterId id="2147483848" r:id="rId3"/>
  </p:sldMasterIdLst>
  <p:notesMasterIdLst>
    <p:notesMasterId r:id="rId30"/>
  </p:notesMasterIdLst>
  <p:sldIdLst>
    <p:sldId id="257" r:id="rId4"/>
    <p:sldId id="259" r:id="rId5"/>
    <p:sldId id="260" r:id="rId6"/>
    <p:sldId id="261" r:id="rId7"/>
    <p:sldId id="262" r:id="rId8"/>
    <p:sldId id="28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2" r:id="rId26"/>
    <p:sldId id="285" r:id="rId27"/>
    <p:sldId id="286" r:id="rId28"/>
    <p:sldId id="283" r:id="rId2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vered By Your Grace" panose="020B0604020202020204" charset="0"/>
      <p:regular r:id="rId39"/>
    </p:embeddedFont>
    <p:embeddedFont>
      <p:font typeface="Lato Light" panose="020F0502020204030203" pitchFamily="34" charset="0"/>
      <p:regular r:id="rId40"/>
      <p:bold r:id="rId41"/>
      <p:italic r:id="rId42"/>
      <p:boldItalic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Poppins Medium" panose="00000600000000000000" pitchFamily="2" charset="0"/>
      <p:regular r:id="rId48"/>
      <p:bold r:id="rId49"/>
      <p:italic r:id="rId50"/>
      <p:boldItalic r:id="rId51"/>
    </p:embeddedFont>
    <p:embeddedFont>
      <p:font typeface="Poppins SemiBold" panose="00000700000000000000" pitchFamily="2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Light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92">
          <p15:clr>
            <a:srgbClr val="9AA0A6"/>
          </p15:clr>
        </p15:guide>
        <p15:guide id="2" pos="1126">
          <p15:clr>
            <a:srgbClr val="9AA0A6"/>
          </p15:clr>
        </p15:guide>
        <p15:guide id="3" pos="1633">
          <p15:clr>
            <a:srgbClr val="9AA0A6"/>
          </p15:clr>
        </p15:guide>
        <p15:guide id="4" orient="horz" pos="1916">
          <p15:clr>
            <a:srgbClr val="9AA0A6"/>
          </p15:clr>
        </p15:guide>
        <p15:guide id="5" orient="horz" pos="1474">
          <p15:clr>
            <a:srgbClr val="9AA0A6"/>
          </p15:clr>
        </p15:guide>
        <p15:guide id="6" orient="horz" pos="1044">
          <p15:clr>
            <a:srgbClr val="9AA0A6"/>
          </p15:clr>
        </p15:guide>
        <p15:guide id="7" orient="horz" pos="2381">
          <p15:clr>
            <a:srgbClr val="9AA0A6"/>
          </p15:clr>
        </p15:guide>
        <p15:guide id="8" pos="2427">
          <p15:clr>
            <a:srgbClr val="9AA0A6"/>
          </p15:clr>
        </p15:guide>
        <p15:guide id="9" pos="2947">
          <p15:clr>
            <a:srgbClr val="9AA0A6"/>
          </p15:clr>
        </p15:guide>
        <p15:guide id="10" pos="3458">
          <p15:clr>
            <a:srgbClr val="9AA0A6"/>
          </p15:clr>
        </p15:guide>
        <p15:guide id="11" pos="4248">
          <p15:clr>
            <a:srgbClr val="9AA0A6"/>
          </p15:clr>
        </p15:guide>
        <p15:guide id="12" pos="4770">
          <p15:clr>
            <a:srgbClr val="9AA0A6"/>
          </p15:clr>
        </p15:guide>
        <p15:guide id="13" pos="5283">
          <p15:clr>
            <a:srgbClr val="9AA0A6"/>
          </p15:clr>
        </p15:guide>
        <p15:guide id="14" orient="horz" pos="283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3" y="315"/>
      </p:cViewPr>
      <p:guideLst>
        <p:guide pos="592"/>
        <p:guide pos="1126"/>
        <p:guide pos="1633"/>
        <p:guide orient="horz" pos="1916"/>
        <p:guide orient="horz" pos="1474"/>
        <p:guide orient="horz" pos="1044"/>
        <p:guide orient="horz" pos="2381"/>
        <p:guide pos="2427"/>
        <p:guide pos="2947"/>
        <p:guide pos="3458"/>
        <p:guide pos="4248"/>
        <p:guide pos="4770"/>
        <p:guide pos="5283"/>
        <p:guide orient="horz" pos="28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font" Target="fonts/font3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3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df72f042f3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df72f042f3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df72f042f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df72f042f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df681a2a5c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df681a2a5c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df681a2a5c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df681a2a5c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df681a2a5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df681a2a5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dffad8d7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dffad8d7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df681a2a5c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df681a2a5c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df681a2a5c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df681a2a5c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df681a2a5c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df681a2a5c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df681a2a5c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df681a2a5c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df681a2a5c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df681a2a5c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df681a2a5c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df681a2a5c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df72f042f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df72f042f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df72f042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df72f042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df72f042f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df72f042f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df72f042f3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df72f042f3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df72f042f3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df72f042f3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df72f042f3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df72f042f3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df681a2a5c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df681a2a5c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df681a2a5c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df681a2a5c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df681a2a5c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df681a2a5c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df681a2a5c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df681a2a5c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df72f042f3_0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df72f042f3_0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df681a2a5c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df681a2a5c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df681a2a5c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df681a2a5c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df681a2a5c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df681a2a5c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1.jp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2.jp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3.jp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4.jp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5.jp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6.jp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7.jp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9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0.jp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1.jp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2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3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4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5.jp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6.jp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0.jp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jp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1.jp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2.jp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3.jp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4.jp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5.jp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6.jp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7.jp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37" Type="http://schemas.openxmlformats.org/officeDocument/2006/relationships/image" Target="../media/image10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8" Type="http://schemas.openxmlformats.org/officeDocument/2006/relationships/image" Target="../media/image73.png"/><Relationship Id="rId3" Type="http://schemas.openxmlformats.org/officeDocument/2006/relationships/image" Target="../media/image6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jp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l="45599" r="12848"/>
          <a:stretch/>
        </p:blipFill>
        <p:spPr>
          <a:xfrm>
            <a:off x="5940000" y="0"/>
            <a:ext cx="32059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10">
  <p:cSld name="TITLE_1_1_1_1_2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l="50585" r="7886"/>
          <a:stretch/>
        </p:blipFill>
        <p:spPr>
          <a:xfrm>
            <a:off x="5940000" y="0"/>
            <a:ext cx="320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ANDis 3">
  <p:cSld name="SECTION_HEADER_3_1_1_1_1_2_1_2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01"/>
          <p:cNvPicPr preferRelativeResize="0"/>
          <p:nvPr/>
        </p:nvPicPr>
        <p:blipFill rotWithShape="1">
          <a:blip r:embed="rId2">
            <a:alphaModFix/>
          </a:blip>
          <a:srcRect t="12785"/>
          <a:stretch/>
        </p:blipFill>
        <p:spPr>
          <a:xfrm>
            <a:off x="0" y="375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01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3" name="Google Shape;1083;p101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4" name="Google Shape;1084;p101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101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6" name="Google Shape;1086;p101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1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8" name="Google Shape;1088;p101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Client">
  <p:cSld name="SECTION_HEADER_3_1_1_1_1_2_1_2_1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102"/>
          <p:cNvPicPr preferRelativeResize="0"/>
          <p:nvPr/>
        </p:nvPicPr>
        <p:blipFill rotWithShape="1">
          <a:blip r:embed="rId2">
            <a:alphaModFix/>
          </a:blip>
          <a:srcRect l="408" t="3521" b="12438"/>
          <a:stretch/>
        </p:blipFill>
        <p:spPr>
          <a:xfrm>
            <a:off x="0" y="375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02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2" name="Google Shape;1092;p102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102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02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5" name="Google Shape;1095;p102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02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7" name="Google Shape;1097;p102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Client 2">
  <p:cSld name="SECTION_HEADER_3_1_1_1_1_2_1_2_1_1"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103"/>
          <p:cNvPicPr preferRelativeResize="0"/>
          <p:nvPr/>
        </p:nvPicPr>
        <p:blipFill rotWithShape="1">
          <a:blip r:embed="rId2">
            <a:alphaModFix/>
          </a:blip>
          <a:srcRect t="13128" b="2497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03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1" name="Google Shape;1101;p103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2" name="Google Shape;1102;p103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103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4" name="Google Shape;1104;p103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03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6" name="Google Shape;1106;p103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client 3">
  <p:cSld name="SECTION_HEADER_3_1_1_1_1_2_1_2_1_1_1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04"/>
          <p:cNvPicPr preferRelativeResize="0"/>
          <p:nvPr/>
        </p:nvPicPr>
        <p:blipFill rotWithShape="1">
          <a:blip r:embed="rId2">
            <a:alphaModFix/>
          </a:blip>
          <a:srcRect t="15526"/>
          <a:stretch/>
        </p:blipFill>
        <p:spPr>
          <a:xfrm flipH="1"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04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0" name="Google Shape;1110;p104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1" name="Google Shape;1111;p104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104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13" name="Google Shape;1113;p104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04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5" name="Google Shape;1115;p10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Code">
  <p:cSld name="SECTION_HEADER_3_1_1_1_1_2_1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05"/>
          <p:cNvPicPr preferRelativeResize="0"/>
          <p:nvPr/>
        </p:nvPicPr>
        <p:blipFill rotWithShape="1">
          <a:blip r:embed="rId2">
            <a:alphaModFix/>
          </a:blip>
          <a:srcRect t="8133" b="7492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05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9" name="Google Shape;1119;p105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105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105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2" name="Google Shape;1122;p105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05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4" name="Google Shape;1124;p10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mobile">
  <p:cSld name="SECTION_HEADER_3_1_1_1_1_2_1_1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06"/>
          <p:cNvPicPr preferRelativeResize="0"/>
          <p:nvPr/>
        </p:nvPicPr>
        <p:blipFill rotWithShape="1">
          <a:blip r:embed="rId2">
            <a:alphaModFix/>
          </a:blip>
          <a:srcRect t="9382" b="6243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06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8" name="Google Shape;1128;p106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9" name="Google Shape;1129;p106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106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106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06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3" name="Google Shape;1133;p10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tablet">
  <p:cSld name="SECTION_HEADER_3_1_1_1_1_2_1_1_1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107"/>
          <p:cNvPicPr preferRelativeResize="0"/>
          <p:nvPr/>
        </p:nvPicPr>
        <p:blipFill rotWithShape="1">
          <a:blip r:embed="rId2">
            <a:alphaModFix/>
          </a:blip>
          <a:srcRect t="9504" b="6235"/>
          <a:stretch/>
        </p:blipFill>
        <p:spPr>
          <a:xfrm>
            <a:off x="0" y="0"/>
            <a:ext cx="9143995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7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7" name="Google Shape;1137;p107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8" name="Google Shape;1138;p107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107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40" name="Google Shape;1140;p107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07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2" name="Google Shape;1142;p10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texture">
  <p:cSld name="SECTION_HEADER_2_2_1_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" y="0"/>
            <a:ext cx="9144000" cy="514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0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8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108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08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10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Plain blue">
  <p:cSld name="SECTION_HEADER_2_2_1_1_1_1">
    <p:bg>
      <p:bgPr>
        <a:solidFill>
          <a:srgbClr val="2897FF"/>
        </a:solidFill>
        <a:effectLst/>
      </p:bgPr>
    </p:bg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9"/>
          <p:cNvSpPr/>
          <p:nvPr/>
        </p:nvSpPr>
        <p:spPr>
          <a:xfrm>
            <a:off x="0" y="-7575"/>
            <a:ext cx="9151500" cy="51510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2" name="Google Shape;1152;p109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9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09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5" name="Google Shape;1155;p109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6" name="Google Shape;1156;p109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">
  <p:cSld name="SECTION_HEADER_2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110"/>
          <p:cNvPicPr preferRelativeResize="0"/>
          <p:nvPr/>
        </p:nvPicPr>
        <p:blipFill rotWithShape="1">
          <a:blip r:embed="rId2">
            <a:alphaModFix/>
          </a:blip>
          <a:srcRect l="80" t="7813" r="-80" b="7813"/>
          <a:stretch/>
        </p:blipFill>
        <p:spPr>
          <a:xfrm>
            <a:off x="750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10"/>
          <p:cNvSpPr/>
          <p:nvPr/>
        </p:nvSpPr>
        <p:spPr>
          <a:xfrm>
            <a:off x="0" y="0"/>
            <a:ext cx="9151500" cy="51513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11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0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10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110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4" name="Google Shape;1164;p110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11">
  <p:cSld name="TITLE_1_1_1_1_2_1_1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 rotWithShape="1">
          <a:blip r:embed="rId2">
            <a:alphaModFix/>
          </a:blip>
          <a:srcRect l="41652" r="16818"/>
          <a:stretch/>
        </p:blipFill>
        <p:spPr>
          <a:xfrm>
            <a:off x="5940000" y="0"/>
            <a:ext cx="320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2">
  <p:cSld name="SECTION_HEADER_2_1_1"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11"/>
          <p:cNvPicPr preferRelativeResize="0"/>
          <p:nvPr/>
        </p:nvPicPr>
        <p:blipFill rotWithShape="1">
          <a:blip r:embed="rId2">
            <a:alphaModFix/>
          </a:blip>
          <a:srcRect t="6546" b="594"/>
          <a:stretch/>
        </p:blipFill>
        <p:spPr>
          <a:xfrm>
            <a:off x="0" y="0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1"/>
          <p:cNvSpPr/>
          <p:nvPr/>
        </p:nvSpPr>
        <p:spPr>
          <a:xfrm>
            <a:off x="0" y="0"/>
            <a:ext cx="91515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8" name="Google Shape;1168;p111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1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11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111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2" name="Google Shape;1172;p111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3">
  <p:cSld name="SECTION_HEADER_2_1_1_1"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12"/>
          <p:cNvPicPr preferRelativeResize="0"/>
          <p:nvPr/>
        </p:nvPicPr>
        <p:blipFill rotWithShape="1">
          <a:blip r:embed="rId2">
            <a:alphaModFix/>
          </a:blip>
          <a:srcRect l="2605" t="6933" r="887" b="302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6" name="Google Shape;1176;p11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12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112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112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0" name="Google Shape;1180;p112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4">
  <p:cSld name="SECTION_HEADER_2_1_1_1_1_1_1_1_1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13"/>
          <p:cNvPicPr preferRelativeResize="0"/>
          <p:nvPr/>
        </p:nvPicPr>
        <p:blipFill rotWithShape="1">
          <a:blip r:embed="rId2">
            <a:alphaModFix/>
          </a:blip>
          <a:srcRect l="464" t="10847" r="4721" b="915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4" name="Google Shape;1184;p11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13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113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113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8" name="Google Shape;1188;p113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5">
  <p:cSld name="SECTION_HEADER_2_1_1_1_1_1_1_1_1_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114"/>
          <p:cNvPicPr preferRelativeResize="0"/>
          <p:nvPr/>
        </p:nvPicPr>
        <p:blipFill rotWithShape="1">
          <a:blip r:embed="rId2">
            <a:alphaModFix/>
          </a:blip>
          <a:srcRect t="14368" b="1257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2" name="Google Shape;1192;p114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4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114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114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6" name="Google Shape;1196;p11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6">
  <p:cSld name="SECTION_HEADER_2_1_1_1_1_1_1_1_1_1_2"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115"/>
          <p:cNvPicPr preferRelativeResize="0"/>
          <p:nvPr/>
        </p:nvPicPr>
        <p:blipFill rotWithShape="1">
          <a:blip r:embed="rId2">
            <a:alphaModFix/>
          </a:blip>
          <a:srcRect t="1830" b="13795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0" name="Google Shape;1200;p11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15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15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115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4" name="Google Shape;1204;p11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7">
  <p:cSld name="SECTION_HEADER_2_1_1_1_1_1_1_1_1_1_2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116"/>
          <p:cNvPicPr preferRelativeResize="0"/>
          <p:nvPr/>
        </p:nvPicPr>
        <p:blipFill rotWithShape="1">
          <a:blip r:embed="rId2">
            <a:alphaModFix/>
          </a:blip>
          <a:srcRect t="7813" b="781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8" name="Google Shape;1208;p11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16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16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116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2" name="Google Shape;1212;p11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8">
  <p:cSld name="SECTION_HEADER_2_1_1_1_1_1_1_1_1_1_2_1_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117"/>
          <p:cNvPicPr preferRelativeResize="0"/>
          <p:nvPr/>
        </p:nvPicPr>
        <p:blipFill rotWithShape="1">
          <a:blip r:embed="rId2">
            <a:alphaModFix/>
          </a:blip>
          <a:srcRect t="7813" b="7805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7"/>
          <p:cNvSpPr/>
          <p:nvPr/>
        </p:nvSpPr>
        <p:spPr>
          <a:xfrm>
            <a:off x="-150" y="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6" name="Google Shape;1216;p117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17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17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117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0" name="Google Shape;1220;p11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9">
  <p:cSld name="SECTION_HEADER_2_1_1_1_1_1_1_1_1_1_2_1_1_1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118"/>
          <p:cNvPicPr preferRelativeResize="0"/>
          <p:nvPr/>
        </p:nvPicPr>
        <p:blipFill rotWithShape="1">
          <a:blip r:embed="rId2">
            <a:alphaModFix/>
          </a:blip>
          <a:srcRect t="7813" b="781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18"/>
          <p:cNvSpPr/>
          <p:nvPr/>
        </p:nvSpPr>
        <p:spPr>
          <a:xfrm>
            <a:off x="-150" y="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4" name="Google Shape;1224;p11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18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18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118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8" name="Google Shape;1228;p11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// ANDis 10">
  <p:cSld name="SECTION_HEADER_2_1_1_1_1_1_1_1_1_1_2_1_1_1_1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19"/>
          <p:cNvPicPr preferRelativeResize="0"/>
          <p:nvPr/>
        </p:nvPicPr>
        <p:blipFill rotWithShape="1">
          <a:blip r:embed="rId2">
            <a:alphaModFix/>
          </a:blip>
          <a:srcRect t="7813" b="7805"/>
          <a:stretch/>
        </p:blipFill>
        <p:spPr>
          <a:xfrm>
            <a:off x="0" y="0"/>
            <a:ext cx="91439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19"/>
          <p:cNvSpPr/>
          <p:nvPr/>
        </p:nvSpPr>
        <p:spPr>
          <a:xfrm>
            <a:off x="-150" y="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2" name="Google Shape;1232;p119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19"/>
          <p:cNvSpPr/>
          <p:nvPr/>
        </p:nvSpPr>
        <p:spPr>
          <a:xfrm>
            <a:off x="534425" y="2214600"/>
            <a:ext cx="714300" cy="7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19"/>
          <p:cNvSpPr txBox="1">
            <a:spLocks noGrp="1"/>
          </p:cNvSpPr>
          <p:nvPr>
            <p:ph type="title"/>
          </p:nvPr>
        </p:nvSpPr>
        <p:spPr>
          <a:xfrm>
            <a:off x="1425050" y="2121079"/>
            <a:ext cx="55350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"/>
              <a:buNone/>
              <a:defRPr sz="25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119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6" name="Google Shape;1236;p119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texture">
  <p:cSld name="SECTION_HEADER_1_1_1_1_1_1_2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9" name="Google Shape;1239;p120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0" name="Google Shape;1240;p120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120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2" name="Google Shape;1242;p120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20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120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120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6" name="Google Shape;1246;p120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76">
          <p15:clr>
            <a:srgbClr val="FA7B17"/>
          </p15:clr>
        </p15:guide>
        <p15:guide id="2" pos="5493">
          <p15:clr>
            <a:srgbClr val="FA7B17"/>
          </p15:clr>
        </p15:guide>
        <p15:guide id="3" orient="horz" pos="1972">
          <p15:clr>
            <a:srgbClr val="FA7B17"/>
          </p15:clr>
        </p15:guide>
        <p15:guide id="4" orient="horz" pos="2157">
          <p15:clr>
            <a:srgbClr val="FA7B17"/>
          </p15:clr>
        </p15:guide>
        <p15:guide id="5" orient="horz" pos="2183">
          <p15:clr>
            <a:srgbClr val="FA7B17"/>
          </p15:clr>
        </p15:guide>
        <p15:guide id="6" orient="horz" pos="2517">
          <p15:clr>
            <a:srgbClr val="FA7B17"/>
          </p15:clr>
        </p15:guide>
        <p15:guide id="7" pos="37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12">
  <p:cSld name="TITLE_1_1_1_1_2_1_1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 l="32778" r="25693"/>
          <a:stretch/>
        </p:blipFill>
        <p:spPr>
          <a:xfrm>
            <a:off x="5940000" y="0"/>
            <a:ext cx="320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Plain blue">
  <p:cSld name="SECTION_HEADER_1_1_1_1_1_1_1_1_1_1">
    <p:bg>
      <p:bgPr>
        <a:solidFill>
          <a:srgbClr val="2897FF"/>
        </a:solidFill>
        <a:effectLst/>
      </p:bgPr>
    </p:bg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1"/>
          <p:cNvSpPr/>
          <p:nvPr/>
        </p:nvSpPr>
        <p:spPr>
          <a:xfrm>
            <a:off x="0" y="-7575"/>
            <a:ext cx="9151500" cy="51510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9" name="Google Shape;1249;p121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0" name="Google Shape;1250;p121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121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52" name="Google Shape;1252;p121" descr="ANDigital_LOGO_LONG_RGB_ON_COLOU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21"/>
          <p:cNvSpPr/>
          <p:nvPr/>
        </p:nvSpPr>
        <p:spPr>
          <a:xfrm>
            <a:off x="8431275" y="4746400"/>
            <a:ext cx="5535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21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121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121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7" name="Google Shape;1257;p121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Red chair">
  <p:cSld name="SECTION_HEADER_1_1_2"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122"/>
          <p:cNvPicPr preferRelativeResize="0"/>
          <p:nvPr/>
        </p:nvPicPr>
        <p:blipFill rotWithShape="1">
          <a:blip r:embed="rId2">
            <a:alphaModFix/>
          </a:blip>
          <a:srcRect t="15499" b="-8"/>
          <a:stretch/>
        </p:blipFill>
        <p:spPr>
          <a:xfrm>
            <a:off x="0" y="-3900"/>
            <a:ext cx="9143999" cy="5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22"/>
          <p:cNvSpPr/>
          <p:nvPr/>
        </p:nvSpPr>
        <p:spPr>
          <a:xfrm>
            <a:off x="0" y="0"/>
            <a:ext cx="9151500" cy="51513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1" name="Google Shape;1261;p122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122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122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4" name="Google Shape;1264;p122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22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122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122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8" name="Google Shape;1268;p122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ANDis">
  <p:cSld name="SECTION_HEADER_1_1_1_2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123"/>
          <p:cNvPicPr preferRelativeResize="0"/>
          <p:nvPr/>
        </p:nvPicPr>
        <p:blipFill rotWithShape="1">
          <a:blip r:embed="rId2">
            <a:alphaModFix/>
          </a:blip>
          <a:srcRect t="14065" b="1560"/>
          <a:stretch/>
        </p:blipFill>
        <p:spPr>
          <a:xfrm>
            <a:off x="0" y="225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3"/>
          <p:cNvSpPr/>
          <p:nvPr/>
        </p:nvSpPr>
        <p:spPr>
          <a:xfrm>
            <a:off x="0" y="20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2" name="Google Shape;1272;p123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3" name="Google Shape;1273;p123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123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5" name="Google Shape;1275;p123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23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123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23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9" name="Google Shape;1279;p123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UX/UI">
  <p:cSld name="SECTION_HEADER_1_1_1_1_1_2_2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124"/>
          <p:cNvPicPr preferRelativeResize="0"/>
          <p:nvPr/>
        </p:nvPicPr>
        <p:blipFill rotWithShape="1">
          <a:blip r:embed="rId2">
            <a:alphaModFix/>
          </a:blip>
          <a:srcRect t="12785"/>
          <a:stretch/>
        </p:blipFill>
        <p:spPr>
          <a:xfrm>
            <a:off x="0" y="375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24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3" name="Google Shape;1283;p124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4" name="Google Shape;1284;p124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124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6" name="Google Shape;1286;p124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24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124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124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0" name="Google Shape;1290;p12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client">
  <p:cSld name="SECTION_HEADER_1_1_1_1_1_2_2_1"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125"/>
          <p:cNvPicPr preferRelativeResize="0"/>
          <p:nvPr/>
        </p:nvPicPr>
        <p:blipFill rotWithShape="1">
          <a:blip r:embed="rId2">
            <a:alphaModFix/>
          </a:blip>
          <a:srcRect l="408" t="3521" b="12438"/>
          <a:stretch/>
        </p:blipFill>
        <p:spPr>
          <a:xfrm>
            <a:off x="0" y="375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25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4" name="Google Shape;1294;p125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5" name="Google Shape;1295;p125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125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97" name="Google Shape;1297;p125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25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125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125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1" name="Google Shape;1301;p12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Client 2">
  <p:cSld name="SECTION_HEADER_1_1_1_1_1_2_2_1_1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26"/>
          <p:cNvPicPr preferRelativeResize="0"/>
          <p:nvPr/>
        </p:nvPicPr>
        <p:blipFill rotWithShape="1">
          <a:blip r:embed="rId2">
            <a:alphaModFix/>
          </a:blip>
          <a:srcRect t="13128" b="2497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26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5" name="Google Shape;1305;p126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126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126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08" name="Google Shape;1308;p126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26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0" name="Google Shape;1310;p126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126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2" name="Google Shape;1312;p12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client 3">
  <p:cSld name="SECTION_HEADER_1_1_1_1_1_2_2_1_1_1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1314;p127"/>
          <p:cNvPicPr preferRelativeResize="0"/>
          <p:nvPr/>
        </p:nvPicPr>
        <p:blipFill rotWithShape="1">
          <a:blip r:embed="rId2">
            <a:alphaModFix/>
          </a:blip>
          <a:srcRect t="15526"/>
          <a:stretch/>
        </p:blipFill>
        <p:spPr>
          <a:xfrm flipH="1"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27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6" name="Google Shape;1316;p127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127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127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9" name="Google Shape;1319;p127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27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127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127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3" name="Google Shape;1323;p12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Code">
  <p:cSld name="SECTION_HEADER_1_1_1_1_1_2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28"/>
          <p:cNvPicPr preferRelativeResize="0"/>
          <p:nvPr/>
        </p:nvPicPr>
        <p:blipFill rotWithShape="1">
          <a:blip r:embed="rId2">
            <a:alphaModFix/>
          </a:blip>
          <a:srcRect t="8133" b="7492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28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7" name="Google Shape;1327;p128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8" name="Google Shape;1328;p128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9" name="Google Shape;1329;p128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30" name="Google Shape;1330;p128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28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128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128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4" name="Google Shape;1334;p12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Mobile">
  <p:cSld name="SECTION_HEADER_1_1_1_1_1_2_1_1"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129"/>
          <p:cNvPicPr preferRelativeResize="0"/>
          <p:nvPr/>
        </p:nvPicPr>
        <p:blipFill rotWithShape="1">
          <a:blip r:embed="rId2">
            <a:alphaModFix/>
          </a:blip>
          <a:srcRect t="9382" b="6243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29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8" name="Google Shape;1338;p129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9" name="Google Shape;1339;p129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129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41" name="Google Shape;1341;p129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29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129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29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5" name="Google Shape;1345;p129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// tablet">
  <p:cSld name="SECTION_HEADER_1_1_1_1_1_2_1_1_1"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130"/>
          <p:cNvPicPr preferRelativeResize="0"/>
          <p:nvPr/>
        </p:nvPicPr>
        <p:blipFill rotWithShape="1">
          <a:blip r:embed="rId2">
            <a:alphaModFix/>
          </a:blip>
          <a:srcRect t="9504" b="6235"/>
          <a:stretch/>
        </p:blipFill>
        <p:spPr>
          <a:xfrm>
            <a:off x="0" y="0"/>
            <a:ext cx="9143995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30"/>
          <p:cNvSpPr/>
          <p:nvPr/>
        </p:nvSpPr>
        <p:spPr>
          <a:xfrm>
            <a:off x="0" y="375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9" name="Google Shape;1349;p130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0" name="Google Shape;1350;p130"/>
          <p:cNvSpPr txBox="1">
            <a:spLocks noGrp="1"/>
          </p:cNvSpPr>
          <p:nvPr>
            <p:ph type="title"/>
          </p:nvPr>
        </p:nvSpPr>
        <p:spPr>
          <a:xfrm>
            <a:off x="423903" y="1986118"/>
            <a:ext cx="8296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oppins"/>
              <a:buNone/>
              <a:defRPr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130"/>
          <p:cNvSpPr txBox="1"/>
          <p:nvPr/>
        </p:nvSpPr>
        <p:spPr>
          <a:xfrm>
            <a:off x="423900" y="4202413"/>
            <a:ext cx="679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London  ●  Manchester  ●  Leeds  ●  Halifax  ●  Maidenhead  ●  Reading  ● Edinburgh											</a:t>
            </a: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2" name="Google Shape;1352;p130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30"/>
          <p:cNvSpPr txBox="1">
            <a:spLocks noGrp="1"/>
          </p:cNvSpPr>
          <p:nvPr>
            <p:ph type="title" idx="2"/>
          </p:nvPr>
        </p:nvSpPr>
        <p:spPr>
          <a:xfrm>
            <a:off x="5960100" y="3131400"/>
            <a:ext cx="27744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130"/>
          <p:cNvSpPr txBox="1">
            <a:spLocks noGrp="1"/>
          </p:cNvSpPr>
          <p:nvPr>
            <p:ph type="title" idx="3"/>
          </p:nvPr>
        </p:nvSpPr>
        <p:spPr>
          <a:xfrm>
            <a:off x="5952575" y="3487750"/>
            <a:ext cx="27744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130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6" name="Google Shape;1356;p130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13">
  <p:cSld name="TITLE_1_1_1_1_2_1_1_1_1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l="41715" r="16756"/>
          <a:stretch/>
        </p:blipFill>
        <p:spPr>
          <a:xfrm>
            <a:off x="5940000" y="0"/>
            <a:ext cx="320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14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 // Texture">
  <p:cSld name="SECTION_HEADER_2_1_1_1_1_1_1_1_1_1_1_1_1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31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131"/>
          <p:cNvGrpSpPr/>
          <p:nvPr/>
        </p:nvGrpSpPr>
        <p:grpSpPr>
          <a:xfrm>
            <a:off x="2553700" y="1617000"/>
            <a:ext cx="3973750" cy="1909500"/>
            <a:chOff x="2553700" y="1752400"/>
            <a:chExt cx="3973750" cy="1909500"/>
          </a:xfrm>
        </p:grpSpPr>
        <p:pic>
          <p:nvPicPr>
            <p:cNvPr id="1361" name="Google Shape;1361;p131" descr="AND_LOGO_RGB_ON_WHIT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55453" y="2282800"/>
              <a:ext cx="2233201" cy="8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2" name="Google Shape;1362;p131"/>
            <p:cNvSpPr txBox="1"/>
            <p:nvPr/>
          </p:nvSpPr>
          <p:spPr>
            <a:xfrm>
              <a:off x="5703050" y="1752400"/>
              <a:ext cx="824400" cy="19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GB" sz="70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endParaRPr sz="7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63" name="Google Shape;1363;p131"/>
            <p:cNvSpPr txBox="1"/>
            <p:nvPr/>
          </p:nvSpPr>
          <p:spPr>
            <a:xfrm>
              <a:off x="2553700" y="1752400"/>
              <a:ext cx="824400" cy="19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GB" sz="70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Q</a:t>
              </a:r>
              <a:endParaRPr sz="7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364" name="Google Shape;1364;p131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5" name="Google Shape;1365;p131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 // Plain blue">
  <p:cSld name="SECTION_HEADER_2_1_1_1_1_1_1_1_1_1_1_1_1_1_1_1">
    <p:bg>
      <p:bgPr>
        <a:solidFill>
          <a:srgbClr val="2897FF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32"/>
          <p:cNvSpPr/>
          <p:nvPr/>
        </p:nvSpPr>
        <p:spPr>
          <a:xfrm>
            <a:off x="0" y="-7575"/>
            <a:ext cx="9151500" cy="51510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8" name="Google Shape;1368;p132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9" name="Google Shape;1369;p132"/>
          <p:cNvGrpSpPr/>
          <p:nvPr/>
        </p:nvGrpSpPr>
        <p:grpSpPr>
          <a:xfrm>
            <a:off x="2553700" y="1617000"/>
            <a:ext cx="3973750" cy="1909500"/>
            <a:chOff x="2553700" y="1752400"/>
            <a:chExt cx="3973750" cy="1909500"/>
          </a:xfrm>
        </p:grpSpPr>
        <p:pic>
          <p:nvPicPr>
            <p:cNvPr id="1370" name="Google Shape;1370;p132" descr="AND_LOGO_RGB_ON_WHITE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55453" y="2282800"/>
              <a:ext cx="2233201" cy="8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1" name="Google Shape;1371;p132"/>
            <p:cNvSpPr txBox="1"/>
            <p:nvPr/>
          </p:nvSpPr>
          <p:spPr>
            <a:xfrm>
              <a:off x="5703050" y="1752400"/>
              <a:ext cx="824400" cy="19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GB" sz="70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endParaRPr sz="7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72" name="Google Shape;1372;p132"/>
            <p:cNvSpPr txBox="1"/>
            <p:nvPr/>
          </p:nvSpPr>
          <p:spPr>
            <a:xfrm>
              <a:off x="2553700" y="1752400"/>
              <a:ext cx="824400" cy="19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GB" sz="70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Q</a:t>
              </a:r>
              <a:endParaRPr sz="7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373" name="Google Shape;1373;p132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4" name="Google Shape;1374;p132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 AND Out // texture">
  <p:cSld name="SECTION_HEADER_2_1_1_1_1_1_1_1_1_1_1_1_2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3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3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5453" y="2173067"/>
            <a:ext cx="2233201" cy="8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33"/>
          <p:cNvSpPr txBox="1"/>
          <p:nvPr/>
        </p:nvSpPr>
        <p:spPr>
          <a:xfrm>
            <a:off x="1360200" y="2551750"/>
            <a:ext cx="6423600" cy="19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7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</a:t>
            </a:r>
            <a:endParaRPr sz="70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0" name="Google Shape;1380;p133"/>
          <p:cNvSpPr txBox="1"/>
          <p:nvPr/>
        </p:nvSpPr>
        <p:spPr>
          <a:xfrm>
            <a:off x="1360200" y="1231000"/>
            <a:ext cx="6423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GB" sz="7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</a:t>
            </a:r>
            <a:endParaRPr sz="70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1" name="Google Shape;1381;p133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2" name="Google Shape;1382;p133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 AND Out // Plain blue">
  <p:cSld name="SECTION_HEADER_2_1_1_1_1_1_1_1_1_1_1_1_2_1">
    <p:bg>
      <p:bgPr>
        <a:solidFill>
          <a:srgbClr val="2897FF"/>
        </a:solidFill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34"/>
          <p:cNvSpPr/>
          <p:nvPr/>
        </p:nvSpPr>
        <p:spPr>
          <a:xfrm>
            <a:off x="0" y="-7575"/>
            <a:ext cx="9151500" cy="51510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5" name="Google Shape;1385;p134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73857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34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55453" y="2173067"/>
            <a:ext cx="2233201" cy="8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34"/>
          <p:cNvSpPr txBox="1"/>
          <p:nvPr/>
        </p:nvSpPr>
        <p:spPr>
          <a:xfrm>
            <a:off x="1360200" y="2551750"/>
            <a:ext cx="6423600" cy="19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7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</a:t>
            </a:r>
            <a:endParaRPr sz="70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8" name="Google Shape;1388;p134"/>
          <p:cNvSpPr txBox="1"/>
          <p:nvPr/>
        </p:nvSpPr>
        <p:spPr>
          <a:xfrm>
            <a:off x="1360200" y="1231000"/>
            <a:ext cx="6423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GB" sz="7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</a:t>
            </a:r>
            <a:endParaRPr sz="70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9" name="Google Shape;1389;p13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0" name="Google Shape;1390;p134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  <p15:guide id="2" orient="horz" pos="1417">
          <p15:clr>
            <a:srgbClr val="FA7B17"/>
          </p15:clr>
        </p15:guide>
        <p15:guide id="3" pos="5493">
          <p15:clr>
            <a:srgbClr val="FA7B17"/>
          </p15:clr>
        </p15:guide>
        <p15:guide id="4" pos="267">
          <p15:clr>
            <a:srgbClr val="FA7B17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e Block// Tablet">
  <p:cSld name="3_Headline and Content 1_1_1_1_1_1_1_2_1_1_1_1_1_4_1_1_1_1_1_2">
    <p:bg>
      <p:bgPr>
        <a:solidFill>
          <a:srgbClr val="2897FF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35"/>
          <p:cNvPicPr preferRelativeResize="0"/>
          <p:nvPr/>
        </p:nvPicPr>
        <p:blipFill rotWithShape="1">
          <a:blip r:embed="rId2">
            <a:alphaModFix/>
          </a:blip>
          <a:srcRect l="14834" r="51755"/>
          <a:stretch/>
        </p:blipFill>
        <p:spPr>
          <a:xfrm>
            <a:off x="-5" y="0"/>
            <a:ext cx="257790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35"/>
          <p:cNvPicPr preferRelativeResize="0"/>
          <p:nvPr/>
        </p:nvPicPr>
        <p:blipFill rotWithShape="1">
          <a:blip r:embed="rId2">
            <a:alphaModFix/>
          </a:blip>
          <a:srcRect l="68578" t="18" r="-113" b="6888"/>
          <a:stretch/>
        </p:blipFill>
        <p:spPr>
          <a:xfrm>
            <a:off x="6530250" y="0"/>
            <a:ext cx="26213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35"/>
          <p:cNvSpPr txBox="1">
            <a:spLocks noGrp="1"/>
          </p:cNvSpPr>
          <p:nvPr>
            <p:ph type="title"/>
          </p:nvPr>
        </p:nvSpPr>
        <p:spPr>
          <a:xfrm>
            <a:off x="2837850" y="436225"/>
            <a:ext cx="34683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5" name="Google Shape;1395;p135"/>
          <p:cNvSpPr txBox="1">
            <a:spLocks noGrp="1"/>
          </p:cNvSpPr>
          <p:nvPr>
            <p:ph type="body" idx="1"/>
          </p:nvPr>
        </p:nvSpPr>
        <p:spPr>
          <a:xfrm>
            <a:off x="2837850" y="1493725"/>
            <a:ext cx="3468300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sz="14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96" name="Google Shape;1396;p13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35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8" name="Google Shape;1398;p13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114">
          <p15:clr>
            <a:srgbClr val="FA7B17"/>
          </p15:clr>
        </p15:guide>
        <p15:guide id="2" pos="1624">
          <p15:clr>
            <a:srgbClr val="FA7B17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e Block // ANDis">
  <p:cSld name="3_Headline and Content 1_1_1_1_1_1_1_2_1_1_1_1_1_4_1_1_1_1_1_2_1">
    <p:bg>
      <p:bgPr>
        <a:solidFill>
          <a:srgbClr val="FF323C"/>
        </a:solidFill>
        <a:effectLst/>
      </p:bgPr>
    </p:bg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136"/>
          <p:cNvPicPr preferRelativeResize="0"/>
          <p:nvPr/>
        </p:nvPicPr>
        <p:blipFill rotWithShape="1">
          <a:blip r:embed="rId2">
            <a:alphaModFix/>
          </a:blip>
          <a:srcRect l="61957" r="4121"/>
          <a:stretch/>
        </p:blipFill>
        <p:spPr>
          <a:xfrm>
            <a:off x="6530250" y="1511"/>
            <a:ext cx="26169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36"/>
          <p:cNvSpPr txBox="1">
            <a:spLocks noGrp="1"/>
          </p:cNvSpPr>
          <p:nvPr>
            <p:ph type="title"/>
          </p:nvPr>
        </p:nvSpPr>
        <p:spPr>
          <a:xfrm>
            <a:off x="2837850" y="436225"/>
            <a:ext cx="34683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136"/>
          <p:cNvSpPr txBox="1">
            <a:spLocks noGrp="1"/>
          </p:cNvSpPr>
          <p:nvPr>
            <p:ph type="body" idx="1"/>
          </p:nvPr>
        </p:nvSpPr>
        <p:spPr>
          <a:xfrm>
            <a:off x="2837850" y="1493725"/>
            <a:ext cx="3468300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sz="14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03" name="Google Shape;1403;p13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4" name="Google Shape;1404;p13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36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6" name="Google Shape;1406;p136"/>
          <p:cNvPicPr preferRelativeResize="0"/>
          <p:nvPr/>
        </p:nvPicPr>
        <p:blipFill rotWithShape="1">
          <a:blip r:embed="rId2">
            <a:alphaModFix/>
          </a:blip>
          <a:srcRect l="13819" r="52259" b="-644"/>
          <a:stretch/>
        </p:blipFill>
        <p:spPr>
          <a:xfrm>
            <a:off x="-3200" y="0"/>
            <a:ext cx="2616952" cy="51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36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8" name="Google Shape;1408;p13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646">
          <p15:clr>
            <a:srgbClr val="FA7B17"/>
          </p15:clr>
        </p15:guide>
        <p15:guide id="2" pos="4114">
          <p15:clr>
            <a:srgbClr val="FA7B17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e Block // Sharpies">
  <p:cSld name="3_Headline and Content 1_1_1_1_1_1_1_2_1_1_1_1_1_4_1_1_1_1_1_2_1_1">
    <p:bg>
      <p:bgPr>
        <a:solidFill>
          <a:srgbClr val="2897FF"/>
        </a:solidFill>
        <a:effectLst/>
      </p:bgPr>
    </p:bg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137"/>
          <p:cNvPicPr preferRelativeResize="0"/>
          <p:nvPr/>
        </p:nvPicPr>
        <p:blipFill rotWithShape="1">
          <a:blip r:embed="rId2">
            <a:alphaModFix/>
          </a:blip>
          <a:srcRect l="9841" t="-129" r="56270" b="189"/>
          <a:stretch/>
        </p:blipFill>
        <p:spPr>
          <a:xfrm rot="10800000">
            <a:off x="6535752" y="1453"/>
            <a:ext cx="2608248" cy="51467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37"/>
          <p:cNvSpPr txBox="1">
            <a:spLocks noGrp="1"/>
          </p:cNvSpPr>
          <p:nvPr>
            <p:ph type="title"/>
          </p:nvPr>
        </p:nvSpPr>
        <p:spPr>
          <a:xfrm>
            <a:off x="2837850" y="436225"/>
            <a:ext cx="34683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2" name="Google Shape;1412;p137"/>
          <p:cNvSpPr txBox="1">
            <a:spLocks noGrp="1"/>
          </p:cNvSpPr>
          <p:nvPr>
            <p:ph type="body" idx="1"/>
          </p:nvPr>
        </p:nvSpPr>
        <p:spPr>
          <a:xfrm>
            <a:off x="2837850" y="1493725"/>
            <a:ext cx="3468300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sz="14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13" name="Google Shape;1413;p13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4" name="Google Shape;1414;p137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37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6" name="Google Shape;1416;p137"/>
          <p:cNvPicPr preferRelativeResize="0"/>
          <p:nvPr/>
        </p:nvPicPr>
        <p:blipFill rotWithShape="1">
          <a:blip r:embed="rId2">
            <a:alphaModFix/>
          </a:blip>
          <a:srcRect l="54369" t="-129" r="11742" b="189"/>
          <a:stretch/>
        </p:blipFill>
        <p:spPr>
          <a:xfrm rot="10800000">
            <a:off x="2" y="28"/>
            <a:ext cx="2608248" cy="514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37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8" name="Google Shape;1418;p13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646">
          <p15:clr>
            <a:srgbClr val="FA7B17"/>
          </p15:clr>
        </p15:guide>
        <p15:guide id="2" pos="4114">
          <p15:clr>
            <a:srgbClr val="FA7B17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e Image // Google Home">
  <p:cSld name="CUSTOM_5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138"/>
          <p:cNvGrpSpPr/>
          <p:nvPr/>
        </p:nvGrpSpPr>
        <p:grpSpPr>
          <a:xfrm rot="10800000">
            <a:off x="2504541" y="1328237"/>
            <a:ext cx="209419" cy="2192201"/>
            <a:chOff x="417922" y="3633639"/>
            <a:chExt cx="558600" cy="5847429"/>
          </a:xfrm>
        </p:grpSpPr>
        <p:sp>
          <p:nvSpPr>
            <p:cNvPr id="1421" name="Google Shape;1421;p138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22" name="Google Shape;1422;p138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23" name="Google Shape;1423;p138"/>
            <p:cNvSpPr/>
            <p:nvPr/>
          </p:nvSpPr>
          <p:spPr>
            <a:xfrm>
              <a:off x="417922" y="8922468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24" name="Google Shape;1424;p138"/>
          <p:cNvSpPr txBox="1">
            <a:spLocks noGrp="1"/>
          </p:cNvSpPr>
          <p:nvPr>
            <p:ph type="subTitle" idx="1"/>
          </p:nvPr>
        </p:nvSpPr>
        <p:spPr>
          <a:xfrm>
            <a:off x="270000" y="1219375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25" name="Google Shape;1425;p138"/>
          <p:cNvSpPr txBox="1">
            <a:spLocks noGrp="1"/>
          </p:cNvSpPr>
          <p:nvPr>
            <p:ph type="body" idx="2"/>
          </p:nvPr>
        </p:nvSpPr>
        <p:spPr>
          <a:xfrm>
            <a:off x="270000" y="1563175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26" name="Google Shape;1426;p138"/>
          <p:cNvSpPr txBox="1">
            <a:spLocks noGrp="1"/>
          </p:cNvSpPr>
          <p:nvPr>
            <p:ph type="subTitle" idx="3"/>
          </p:nvPr>
        </p:nvSpPr>
        <p:spPr>
          <a:xfrm>
            <a:off x="270000" y="2210288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27" name="Google Shape;1427;p138"/>
          <p:cNvSpPr txBox="1">
            <a:spLocks noGrp="1"/>
          </p:cNvSpPr>
          <p:nvPr>
            <p:ph type="body" idx="4"/>
          </p:nvPr>
        </p:nvSpPr>
        <p:spPr>
          <a:xfrm>
            <a:off x="270000" y="2554088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28" name="Google Shape;1428;p138"/>
          <p:cNvSpPr txBox="1">
            <a:spLocks noGrp="1"/>
          </p:cNvSpPr>
          <p:nvPr>
            <p:ph type="subTitle" idx="5"/>
          </p:nvPr>
        </p:nvSpPr>
        <p:spPr>
          <a:xfrm>
            <a:off x="270000" y="3201200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29" name="Google Shape;1429;p138"/>
          <p:cNvSpPr txBox="1">
            <a:spLocks noGrp="1"/>
          </p:cNvSpPr>
          <p:nvPr>
            <p:ph type="body" idx="6"/>
          </p:nvPr>
        </p:nvSpPr>
        <p:spPr>
          <a:xfrm>
            <a:off x="270000" y="3545000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0" name="Google Shape;1430;p138"/>
          <p:cNvSpPr txBox="1">
            <a:spLocks noGrp="1"/>
          </p:cNvSpPr>
          <p:nvPr>
            <p:ph type="subTitle" idx="7"/>
          </p:nvPr>
        </p:nvSpPr>
        <p:spPr>
          <a:xfrm>
            <a:off x="6834575" y="1219375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31" name="Google Shape;1431;p138"/>
          <p:cNvSpPr txBox="1">
            <a:spLocks noGrp="1"/>
          </p:cNvSpPr>
          <p:nvPr>
            <p:ph type="body" idx="8"/>
          </p:nvPr>
        </p:nvSpPr>
        <p:spPr>
          <a:xfrm>
            <a:off x="6834575" y="1563175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2" name="Google Shape;1432;p138"/>
          <p:cNvSpPr txBox="1">
            <a:spLocks noGrp="1"/>
          </p:cNvSpPr>
          <p:nvPr>
            <p:ph type="subTitle" idx="9"/>
          </p:nvPr>
        </p:nvSpPr>
        <p:spPr>
          <a:xfrm>
            <a:off x="6834575" y="2210288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33" name="Google Shape;1433;p138"/>
          <p:cNvSpPr txBox="1">
            <a:spLocks noGrp="1"/>
          </p:cNvSpPr>
          <p:nvPr>
            <p:ph type="body" idx="13"/>
          </p:nvPr>
        </p:nvSpPr>
        <p:spPr>
          <a:xfrm>
            <a:off x="6834575" y="2554088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138"/>
          <p:cNvSpPr txBox="1">
            <a:spLocks noGrp="1"/>
          </p:cNvSpPr>
          <p:nvPr>
            <p:ph type="subTitle" idx="14"/>
          </p:nvPr>
        </p:nvSpPr>
        <p:spPr>
          <a:xfrm>
            <a:off x="6834575" y="3201200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35" name="Google Shape;1435;p138"/>
          <p:cNvSpPr txBox="1">
            <a:spLocks noGrp="1"/>
          </p:cNvSpPr>
          <p:nvPr>
            <p:ph type="body" idx="15"/>
          </p:nvPr>
        </p:nvSpPr>
        <p:spPr>
          <a:xfrm>
            <a:off x="6834575" y="3545000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436" name="Google Shape;1436;p138"/>
          <p:cNvGrpSpPr/>
          <p:nvPr/>
        </p:nvGrpSpPr>
        <p:grpSpPr>
          <a:xfrm>
            <a:off x="6431316" y="1322480"/>
            <a:ext cx="209419" cy="2199783"/>
            <a:chOff x="417922" y="3633639"/>
            <a:chExt cx="558600" cy="5867653"/>
          </a:xfrm>
        </p:grpSpPr>
        <p:sp>
          <p:nvSpPr>
            <p:cNvPr id="1437" name="Google Shape;1437;p138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38" name="Google Shape;1438;p138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39" name="Google Shape;1439;p138"/>
            <p:cNvSpPr/>
            <p:nvPr/>
          </p:nvSpPr>
          <p:spPr>
            <a:xfrm>
              <a:off x="417922" y="894269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pic>
        <p:nvPicPr>
          <p:cNvPr id="1440" name="Google Shape;1440;p138"/>
          <p:cNvPicPr preferRelativeResize="0"/>
          <p:nvPr/>
        </p:nvPicPr>
        <p:blipFill rotWithShape="1">
          <a:blip r:embed="rId2">
            <a:alphaModFix/>
          </a:blip>
          <a:srcRect l="12798" t="4222" r="14235" b="37529"/>
          <a:stretch/>
        </p:blipFill>
        <p:spPr>
          <a:xfrm rot="10800000">
            <a:off x="2968200" y="0"/>
            <a:ext cx="320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13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38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65">
          <p15:clr>
            <a:srgbClr val="FA7B17"/>
          </p15:clr>
        </p15:guide>
        <p15:guide id="2" pos="3895">
          <p15:clr>
            <a:srgbClr val="FA7B17"/>
          </p15:clr>
        </p15:guide>
        <p15:guide id="3" pos="170">
          <p15:clr>
            <a:srgbClr val="FA7B17"/>
          </p15:clr>
        </p15:guide>
        <p15:guide id="4" pos="5602">
          <p15:clr>
            <a:srgbClr val="FA7B17"/>
          </p15:clr>
        </p15:guide>
        <p15:guide id="5" orient="horz" pos="964">
          <p15:clr>
            <a:srgbClr val="FA7B17"/>
          </p15:clr>
        </p15:guide>
        <p15:guide id="6" orient="horz" pos="1587">
          <p15:clr>
            <a:srgbClr val="FA7B17"/>
          </p15:clr>
        </p15:guide>
        <p15:guide id="7" orient="horz" pos="2219">
          <p15:clr>
            <a:srgbClr val="FA7B17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e Image // Robot">
  <p:cSld name="CUSTOM_5_1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39"/>
          <p:cNvSpPr txBox="1">
            <a:spLocks noGrp="1"/>
          </p:cNvSpPr>
          <p:nvPr>
            <p:ph type="subTitle" idx="1"/>
          </p:nvPr>
        </p:nvSpPr>
        <p:spPr>
          <a:xfrm>
            <a:off x="270000" y="1219375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45" name="Google Shape;1445;p139"/>
          <p:cNvSpPr txBox="1">
            <a:spLocks noGrp="1"/>
          </p:cNvSpPr>
          <p:nvPr>
            <p:ph type="body" idx="2"/>
          </p:nvPr>
        </p:nvSpPr>
        <p:spPr>
          <a:xfrm>
            <a:off x="270000" y="1563175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6" name="Google Shape;1446;p139"/>
          <p:cNvSpPr txBox="1">
            <a:spLocks noGrp="1"/>
          </p:cNvSpPr>
          <p:nvPr>
            <p:ph type="subTitle" idx="3"/>
          </p:nvPr>
        </p:nvSpPr>
        <p:spPr>
          <a:xfrm>
            <a:off x="270000" y="2210288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47" name="Google Shape;1447;p139"/>
          <p:cNvSpPr txBox="1">
            <a:spLocks noGrp="1"/>
          </p:cNvSpPr>
          <p:nvPr>
            <p:ph type="body" idx="4"/>
          </p:nvPr>
        </p:nvSpPr>
        <p:spPr>
          <a:xfrm>
            <a:off x="270000" y="2554088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8" name="Google Shape;1448;p139"/>
          <p:cNvSpPr txBox="1">
            <a:spLocks noGrp="1"/>
          </p:cNvSpPr>
          <p:nvPr>
            <p:ph type="subTitle" idx="5"/>
          </p:nvPr>
        </p:nvSpPr>
        <p:spPr>
          <a:xfrm>
            <a:off x="270000" y="3201200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49" name="Google Shape;1449;p139"/>
          <p:cNvSpPr txBox="1">
            <a:spLocks noGrp="1"/>
          </p:cNvSpPr>
          <p:nvPr>
            <p:ph type="body" idx="6"/>
          </p:nvPr>
        </p:nvSpPr>
        <p:spPr>
          <a:xfrm>
            <a:off x="270000" y="3545000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0" name="Google Shape;1450;p139"/>
          <p:cNvSpPr txBox="1">
            <a:spLocks noGrp="1"/>
          </p:cNvSpPr>
          <p:nvPr>
            <p:ph type="subTitle" idx="7"/>
          </p:nvPr>
        </p:nvSpPr>
        <p:spPr>
          <a:xfrm>
            <a:off x="6834575" y="1219375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51" name="Google Shape;1451;p139"/>
          <p:cNvSpPr txBox="1">
            <a:spLocks noGrp="1"/>
          </p:cNvSpPr>
          <p:nvPr>
            <p:ph type="body" idx="8"/>
          </p:nvPr>
        </p:nvSpPr>
        <p:spPr>
          <a:xfrm>
            <a:off x="6834575" y="1563175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139"/>
          <p:cNvSpPr txBox="1">
            <a:spLocks noGrp="1"/>
          </p:cNvSpPr>
          <p:nvPr>
            <p:ph type="subTitle" idx="9"/>
          </p:nvPr>
        </p:nvSpPr>
        <p:spPr>
          <a:xfrm>
            <a:off x="6834575" y="2210288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53" name="Google Shape;1453;p139"/>
          <p:cNvSpPr txBox="1">
            <a:spLocks noGrp="1"/>
          </p:cNvSpPr>
          <p:nvPr>
            <p:ph type="body" idx="13"/>
          </p:nvPr>
        </p:nvSpPr>
        <p:spPr>
          <a:xfrm>
            <a:off x="6834575" y="2554088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4" name="Google Shape;1454;p139"/>
          <p:cNvSpPr txBox="1">
            <a:spLocks noGrp="1"/>
          </p:cNvSpPr>
          <p:nvPr>
            <p:ph type="subTitle" idx="14"/>
          </p:nvPr>
        </p:nvSpPr>
        <p:spPr>
          <a:xfrm>
            <a:off x="6834575" y="3201200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55" name="Google Shape;1455;p139"/>
          <p:cNvSpPr txBox="1">
            <a:spLocks noGrp="1"/>
          </p:cNvSpPr>
          <p:nvPr>
            <p:ph type="body" idx="15"/>
          </p:nvPr>
        </p:nvSpPr>
        <p:spPr>
          <a:xfrm>
            <a:off x="6834575" y="3545000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56" name="Google Shape;1456;p139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39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58" name="Google Shape;1458;p139"/>
          <p:cNvPicPr preferRelativeResize="0"/>
          <p:nvPr/>
        </p:nvPicPr>
        <p:blipFill rotWithShape="1">
          <a:blip r:embed="rId3">
            <a:alphaModFix/>
          </a:blip>
          <a:srcRect t="21029"/>
          <a:stretch/>
        </p:blipFill>
        <p:spPr>
          <a:xfrm>
            <a:off x="2968200" y="0"/>
            <a:ext cx="3204001" cy="5149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9" name="Google Shape;1459;p139"/>
          <p:cNvGrpSpPr/>
          <p:nvPr/>
        </p:nvGrpSpPr>
        <p:grpSpPr>
          <a:xfrm rot="10800000">
            <a:off x="2504541" y="1328237"/>
            <a:ext cx="209419" cy="2192201"/>
            <a:chOff x="417922" y="3633639"/>
            <a:chExt cx="558600" cy="5847429"/>
          </a:xfrm>
        </p:grpSpPr>
        <p:sp>
          <p:nvSpPr>
            <p:cNvPr id="1460" name="Google Shape;1460;p139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61" name="Google Shape;1461;p139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62" name="Google Shape;1462;p139"/>
            <p:cNvSpPr/>
            <p:nvPr/>
          </p:nvSpPr>
          <p:spPr>
            <a:xfrm>
              <a:off x="417922" y="8922468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463" name="Google Shape;1463;p139"/>
          <p:cNvGrpSpPr/>
          <p:nvPr/>
        </p:nvGrpSpPr>
        <p:grpSpPr>
          <a:xfrm>
            <a:off x="6431316" y="1322480"/>
            <a:ext cx="209419" cy="2199783"/>
            <a:chOff x="417922" y="3633639"/>
            <a:chExt cx="558600" cy="5867653"/>
          </a:xfrm>
        </p:grpSpPr>
        <p:sp>
          <p:nvSpPr>
            <p:cNvPr id="1464" name="Google Shape;1464;p139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65" name="Google Shape;1465;p139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66" name="Google Shape;1466;p139"/>
            <p:cNvSpPr/>
            <p:nvPr/>
          </p:nvSpPr>
          <p:spPr>
            <a:xfrm>
              <a:off x="417922" y="894269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65">
          <p15:clr>
            <a:srgbClr val="FA7B17"/>
          </p15:clr>
        </p15:guide>
        <p15:guide id="2" pos="3895">
          <p15:clr>
            <a:srgbClr val="FA7B17"/>
          </p15:clr>
        </p15:guide>
        <p15:guide id="3" pos="170">
          <p15:clr>
            <a:srgbClr val="FA7B17"/>
          </p15:clr>
        </p15:guide>
        <p15:guide id="4" pos="5602">
          <p15:clr>
            <a:srgbClr val="FA7B17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e Image // ANDis ">
  <p:cSld name="CUSTOM_5_1_1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40"/>
          <p:cNvSpPr txBox="1">
            <a:spLocks noGrp="1"/>
          </p:cNvSpPr>
          <p:nvPr>
            <p:ph type="subTitle" idx="1"/>
          </p:nvPr>
        </p:nvSpPr>
        <p:spPr>
          <a:xfrm>
            <a:off x="270000" y="1219375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69" name="Google Shape;1469;p140"/>
          <p:cNvSpPr txBox="1">
            <a:spLocks noGrp="1"/>
          </p:cNvSpPr>
          <p:nvPr>
            <p:ph type="body" idx="2"/>
          </p:nvPr>
        </p:nvSpPr>
        <p:spPr>
          <a:xfrm>
            <a:off x="270000" y="1563175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70" name="Google Shape;1470;p140"/>
          <p:cNvSpPr txBox="1">
            <a:spLocks noGrp="1"/>
          </p:cNvSpPr>
          <p:nvPr>
            <p:ph type="subTitle" idx="3"/>
          </p:nvPr>
        </p:nvSpPr>
        <p:spPr>
          <a:xfrm>
            <a:off x="270000" y="2210288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1" name="Google Shape;1471;p140"/>
          <p:cNvSpPr txBox="1">
            <a:spLocks noGrp="1"/>
          </p:cNvSpPr>
          <p:nvPr>
            <p:ph type="body" idx="4"/>
          </p:nvPr>
        </p:nvSpPr>
        <p:spPr>
          <a:xfrm>
            <a:off x="270000" y="2554088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72" name="Google Shape;1472;p140"/>
          <p:cNvSpPr txBox="1">
            <a:spLocks noGrp="1"/>
          </p:cNvSpPr>
          <p:nvPr>
            <p:ph type="subTitle" idx="5"/>
          </p:nvPr>
        </p:nvSpPr>
        <p:spPr>
          <a:xfrm>
            <a:off x="270000" y="3201200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3" name="Google Shape;1473;p140"/>
          <p:cNvSpPr txBox="1">
            <a:spLocks noGrp="1"/>
          </p:cNvSpPr>
          <p:nvPr>
            <p:ph type="body" idx="6"/>
          </p:nvPr>
        </p:nvSpPr>
        <p:spPr>
          <a:xfrm>
            <a:off x="270000" y="3545000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74" name="Google Shape;1474;p140"/>
          <p:cNvSpPr txBox="1">
            <a:spLocks noGrp="1"/>
          </p:cNvSpPr>
          <p:nvPr>
            <p:ph type="subTitle" idx="7"/>
          </p:nvPr>
        </p:nvSpPr>
        <p:spPr>
          <a:xfrm>
            <a:off x="6834575" y="1219375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5" name="Google Shape;1475;p140"/>
          <p:cNvSpPr txBox="1">
            <a:spLocks noGrp="1"/>
          </p:cNvSpPr>
          <p:nvPr>
            <p:ph type="body" idx="8"/>
          </p:nvPr>
        </p:nvSpPr>
        <p:spPr>
          <a:xfrm>
            <a:off x="6834575" y="1563175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76" name="Google Shape;1476;p140"/>
          <p:cNvSpPr txBox="1">
            <a:spLocks noGrp="1"/>
          </p:cNvSpPr>
          <p:nvPr>
            <p:ph type="subTitle" idx="9"/>
          </p:nvPr>
        </p:nvSpPr>
        <p:spPr>
          <a:xfrm>
            <a:off x="6834575" y="2210288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7" name="Google Shape;1477;p140"/>
          <p:cNvSpPr txBox="1">
            <a:spLocks noGrp="1"/>
          </p:cNvSpPr>
          <p:nvPr>
            <p:ph type="body" idx="13"/>
          </p:nvPr>
        </p:nvSpPr>
        <p:spPr>
          <a:xfrm>
            <a:off x="6834575" y="2554088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78" name="Google Shape;1478;p140"/>
          <p:cNvSpPr txBox="1">
            <a:spLocks noGrp="1"/>
          </p:cNvSpPr>
          <p:nvPr>
            <p:ph type="subTitle" idx="14"/>
          </p:nvPr>
        </p:nvSpPr>
        <p:spPr>
          <a:xfrm>
            <a:off x="6834575" y="3201200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9" name="Google Shape;1479;p140"/>
          <p:cNvSpPr txBox="1">
            <a:spLocks noGrp="1"/>
          </p:cNvSpPr>
          <p:nvPr>
            <p:ph type="body" idx="15"/>
          </p:nvPr>
        </p:nvSpPr>
        <p:spPr>
          <a:xfrm>
            <a:off x="6834575" y="3545000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80" name="Google Shape;1480;p140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140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2" name="Google Shape;1482;p140"/>
          <p:cNvPicPr preferRelativeResize="0"/>
          <p:nvPr/>
        </p:nvPicPr>
        <p:blipFill rotWithShape="1">
          <a:blip r:embed="rId3">
            <a:alphaModFix/>
          </a:blip>
          <a:srcRect l="47626" r="10843"/>
          <a:stretch/>
        </p:blipFill>
        <p:spPr>
          <a:xfrm>
            <a:off x="2968200" y="0"/>
            <a:ext cx="320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3" name="Google Shape;1483;p140"/>
          <p:cNvGrpSpPr/>
          <p:nvPr/>
        </p:nvGrpSpPr>
        <p:grpSpPr>
          <a:xfrm rot="10800000">
            <a:off x="2504541" y="1328237"/>
            <a:ext cx="209419" cy="2192201"/>
            <a:chOff x="417922" y="3633639"/>
            <a:chExt cx="558600" cy="5847429"/>
          </a:xfrm>
        </p:grpSpPr>
        <p:sp>
          <p:nvSpPr>
            <p:cNvPr id="1484" name="Google Shape;1484;p140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85" name="Google Shape;1485;p140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86" name="Google Shape;1486;p140"/>
            <p:cNvSpPr/>
            <p:nvPr/>
          </p:nvSpPr>
          <p:spPr>
            <a:xfrm>
              <a:off x="417922" y="8922468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487" name="Google Shape;1487;p140"/>
          <p:cNvGrpSpPr/>
          <p:nvPr/>
        </p:nvGrpSpPr>
        <p:grpSpPr>
          <a:xfrm>
            <a:off x="6431316" y="1322480"/>
            <a:ext cx="209419" cy="2199783"/>
            <a:chOff x="417922" y="3633639"/>
            <a:chExt cx="558600" cy="5867653"/>
          </a:xfrm>
        </p:grpSpPr>
        <p:sp>
          <p:nvSpPr>
            <p:cNvPr id="1488" name="Google Shape;1488;p140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89" name="Google Shape;1489;p140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90" name="Google Shape;1490;p140"/>
            <p:cNvSpPr/>
            <p:nvPr/>
          </p:nvSpPr>
          <p:spPr>
            <a:xfrm>
              <a:off x="417922" y="894269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65">
          <p15:clr>
            <a:srgbClr val="FA7B17"/>
          </p15:clr>
        </p15:guide>
        <p15:guide id="2" pos="3895">
          <p15:clr>
            <a:srgbClr val="FA7B17"/>
          </p15:clr>
        </p15:guide>
        <p15:guide id="3" pos="170">
          <p15:clr>
            <a:srgbClr val="FA7B17"/>
          </p15:clr>
        </p15:guide>
        <p15:guide id="4" pos="560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14">
  <p:cSld name="TITLE_1_1_1_1_2_1_1_1_1_1_1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2">
            <a:alphaModFix/>
          </a:blip>
          <a:srcRect l="-132" r="58604"/>
          <a:stretch/>
        </p:blipFill>
        <p:spPr>
          <a:xfrm>
            <a:off x="5940000" y="0"/>
            <a:ext cx="320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e Image // ANDis 2">
  <p:cSld name="CUSTOM_5_1_1_1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41"/>
          <p:cNvSpPr txBox="1">
            <a:spLocks noGrp="1"/>
          </p:cNvSpPr>
          <p:nvPr>
            <p:ph type="subTitle" idx="1"/>
          </p:nvPr>
        </p:nvSpPr>
        <p:spPr>
          <a:xfrm>
            <a:off x="270000" y="1219375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93" name="Google Shape;1493;p141"/>
          <p:cNvSpPr txBox="1">
            <a:spLocks noGrp="1"/>
          </p:cNvSpPr>
          <p:nvPr>
            <p:ph type="body" idx="2"/>
          </p:nvPr>
        </p:nvSpPr>
        <p:spPr>
          <a:xfrm>
            <a:off x="270000" y="1563175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94" name="Google Shape;1494;p141"/>
          <p:cNvSpPr txBox="1">
            <a:spLocks noGrp="1"/>
          </p:cNvSpPr>
          <p:nvPr>
            <p:ph type="subTitle" idx="3"/>
          </p:nvPr>
        </p:nvSpPr>
        <p:spPr>
          <a:xfrm>
            <a:off x="270000" y="2210288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95" name="Google Shape;1495;p141"/>
          <p:cNvSpPr txBox="1">
            <a:spLocks noGrp="1"/>
          </p:cNvSpPr>
          <p:nvPr>
            <p:ph type="body" idx="4"/>
          </p:nvPr>
        </p:nvSpPr>
        <p:spPr>
          <a:xfrm>
            <a:off x="270000" y="2554088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96" name="Google Shape;1496;p141"/>
          <p:cNvSpPr txBox="1">
            <a:spLocks noGrp="1"/>
          </p:cNvSpPr>
          <p:nvPr>
            <p:ph type="subTitle" idx="5"/>
          </p:nvPr>
        </p:nvSpPr>
        <p:spPr>
          <a:xfrm>
            <a:off x="270000" y="3201200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97" name="Google Shape;1497;p141"/>
          <p:cNvSpPr txBox="1">
            <a:spLocks noGrp="1"/>
          </p:cNvSpPr>
          <p:nvPr>
            <p:ph type="body" idx="6"/>
          </p:nvPr>
        </p:nvSpPr>
        <p:spPr>
          <a:xfrm>
            <a:off x="270000" y="3545000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98" name="Google Shape;1498;p141"/>
          <p:cNvSpPr txBox="1">
            <a:spLocks noGrp="1"/>
          </p:cNvSpPr>
          <p:nvPr>
            <p:ph type="subTitle" idx="7"/>
          </p:nvPr>
        </p:nvSpPr>
        <p:spPr>
          <a:xfrm>
            <a:off x="6834575" y="1219375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99" name="Google Shape;1499;p141"/>
          <p:cNvSpPr txBox="1">
            <a:spLocks noGrp="1"/>
          </p:cNvSpPr>
          <p:nvPr>
            <p:ph type="body" idx="8"/>
          </p:nvPr>
        </p:nvSpPr>
        <p:spPr>
          <a:xfrm>
            <a:off x="6834575" y="1563175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0" name="Google Shape;1500;p141"/>
          <p:cNvSpPr txBox="1">
            <a:spLocks noGrp="1"/>
          </p:cNvSpPr>
          <p:nvPr>
            <p:ph type="subTitle" idx="9"/>
          </p:nvPr>
        </p:nvSpPr>
        <p:spPr>
          <a:xfrm>
            <a:off x="6834575" y="2210288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01" name="Google Shape;1501;p141"/>
          <p:cNvSpPr txBox="1">
            <a:spLocks noGrp="1"/>
          </p:cNvSpPr>
          <p:nvPr>
            <p:ph type="body" idx="13"/>
          </p:nvPr>
        </p:nvSpPr>
        <p:spPr>
          <a:xfrm>
            <a:off x="6834575" y="2554088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2" name="Google Shape;1502;p141"/>
          <p:cNvSpPr txBox="1">
            <a:spLocks noGrp="1"/>
          </p:cNvSpPr>
          <p:nvPr>
            <p:ph type="subTitle" idx="14"/>
          </p:nvPr>
        </p:nvSpPr>
        <p:spPr>
          <a:xfrm>
            <a:off x="6834575" y="3201200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03" name="Google Shape;1503;p141"/>
          <p:cNvSpPr txBox="1">
            <a:spLocks noGrp="1"/>
          </p:cNvSpPr>
          <p:nvPr>
            <p:ph type="body" idx="15"/>
          </p:nvPr>
        </p:nvSpPr>
        <p:spPr>
          <a:xfrm>
            <a:off x="6834575" y="3545000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504" name="Google Shape;1504;p141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41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6" name="Google Shape;1506;p141"/>
          <p:cNvPicPr preferRelativeResize="0"/>
          <p:nvPr/>
        </p:nvPicPr>
        <p:blipFill rotWithShape="1">
          <a:blip r:embed="rId3">
            <a:alphaModFix/>
          </a:blip>
          <a:srcRect l="21458" r="37044"/>
          <a:stretch/>
        </p:blipFill>
        <p:spPr>
          <a:xfrm>
            <a:off x="2961175" y="0"/>
            <a:ext cx="3222904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141"/>
          <p:cNvGrpSpPr/>
          <p:nvPr/>
        </p:nvGrpSpPr>
        <p:grpSpPr>
          <a:xfrm rot="10800000">
            <a:off x="2504541" y="1328237"/>
            <a:ext cx="209419" cy="2192201"/>
            <a:chOff x="417922" y="3633639"/>
            <a:chExt cx="558600" cy="5847429"/>
          </a:xfrm>
        </p:grpSpPr>
        <p:sp>
          <p:nvSpPr>
            <p:cNvPr id="1508" name="Google Shape;1508;p141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09" name="Google Shape;1509;p141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10" name="Google Shape;1510;p141"/>
            <p:cNvSpPr/>
            <p:nvPr/>
          </p:nvSpPr>
          <p:spPr>
            <a:xfrm>
              <a:off x="417922" y="8922468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511" name="Google Shape;1511;p141"/>
          <p:cNvGrpSpPr/>
          <p:nvPr/>
        </p:nvGrpSpPr>
        <p:grpSpPr>
          <a:xfrm>
            <a:off x="6431316" y="1322480"/>
            <a:ext cx="209419" cy="2199783"/>
            <a:chOff x="417922" y="3633639"/>
            <a:chExt cx="558600" cy="5867653"/>
          </a:xfrm>
        </p:grpSpPr>
        <p:sp>
          <p:nvSpPr>
            <p:cNvPr id="1512" name="Google Shape;1512;p141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13" name="Google Shape;1513;p141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14" name="Google Shape;1514;p141"/>
            <p:cNvSpPr/>
            <p:nvPr/>
          </p:nvSpPr>
          <p:spPr>
            <a:xfrm>
              <a:off x="417922" y="894269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65">
          <p15:clr>
            <a:srgbClr val="FA7B17"/>
          </p15:clr>
        </p15:guide>
        <p15:guide id="2" pos="3895">
          <p15:clr>
            <a:srgbClr val="FA7B17"/>
          </p15:clr>
        </p15:guide>
        <p15:guide id="3" pos="170">
          <p15:clr>
            <a:srgbClr val="FA7B17"/>
          </p15:clr>
        </p15:guide>
        <p15:guide id="4" pos="5602">
          <p15:clr>
            <a:srgbClr val="FA7B17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e Image // ANDis 3">
  <p:cSld name="CUSTOM_5_1_1_1_1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2"/>
          <p:cNvSpPr txBox="1">
            <a:spLocks noGrp="1"/>
          </p:cNvSpPr>
          <p:nvPr>
            <p:ph type="subTitle" idx="1"/>
          </p:nvPr>
        </p:nvSpPr>
        <p:spPr>
          <a:xfrm>
            <a:off x="270000" y="1219375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17" name="Google Shape;1517;p142"/>
          <p:cNvSpPr txBox="1">
            <a:spLocks noGrp="1"/>
          </p:cNvSpPr>
          <p:nvPr>
            <p:ph type="body" idx="2"/>
          </p:nvPr>
        </p:nvSpPr>
        <p:spPr>
          <a:xfrm>
            <a:off x="270000" y="1563175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18" name="Google Shape;1518;p142"/>
          <p:cNvSpPr txBox="1">
            <a:spLocks noGrp="1"/>
          </p:cNvSpPr>
          <p:nvPr>
            <p:ph type="subTitle" idx="3"/>
          </p:nvPr>
        </p:nvSpPr>
        <p:spPr>
          <a:xfrm>
            <a:off x="270000" y="2210288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19" name="Google Shape;1519;p142"/>
          <p:cNvSpPr txBox="1">
            <a:spLocks noGrp="1"/>
          </p:cNvSpPr>
          <p:nvPr>
            <p:ph type="body" idx="4"/>
          </p:nvPr>
        </p:nvSpPr>
        <p:spPr>
          <a:xfrm>
            <a:off x="270000" y="2554088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20" name="Google Shape;1520;p142"/>
          <p:cNvSpPr txBox="1">
            <a:spLocks noGrp="1"/>
          </p:cNvSpPr>
          <p:nvPr>
            <p:ph type="subTitle" idx="5"/>
          </p:nvPr>
        </p:nvSpPr>
        <p:spPr>
          <a:xfrm>
            <a:off x="270000" y="3201200"/>
            <a:ext cx="2106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1" name="Google Shape;1521;p142"/>
          <p:cNvSpPr txBox="1">
            <a:spLocks noGrp="1"/>
          </p:cNvSpPr>
          <p:nvPr>
            <p:ph type="body" idx="6"/>
          </p:nvPr>
        </p:nvSpPr>
        <p:spPr>
          <a:xfrm>
            <a:off x="270000" y="3545000"/>
            <a:ext cx="2106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22" name="Google Shape;1522;p142"/>
          <p:cNvSpPr txBox="1">
            <a:spLocks noGrp="1"/>
          </p:cNvSpPr>
          <p:nvPr>
            <p:ph type="subTitle" idx="7"/>
          </p:nvPr>
        </p:nvSpPr>
        <p:spPr>
          <a:xfrm>
            <a:off x="6834575" y="1219375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3" name="Google Shape;1523;p142"/>
          <p:cNvSpPr txBox="1">
            <a:spLocks noGrp="1"/>
          </p:cNvSpPr>
          <p:nvPr>
            <p:ph type="body" idx="8"/>
          </p:nvPr>
        </p:nvSpPr>
        <p:spPr>
          <a:xfrm>
            <a:off x="6834575" y="1563175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24" name="Google Shape;1524;p142"/>
          <p:cNvSpPr txBox="1">
            <a:spLocks noGrp="1"/>
          </p:cNvSpPr>
          <p:nvPr>
            <p:ph type="subTitle" idx="9"/>
          </p:nvPr>
        </p:nvSpPr>
        <p:spPr>
          <a:xfrm>
            <a:off x="6834575" y="2210288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5" name="Google Shape;1525;p142"/>
          <p:cNvSpPr txBox="1">
            <a:spLocks noGrp="1"/>
          </p:cNvSpPr>
          <p:nvPr>
            <p:ph type="body" idx="13"/>
          </p:nvPr>
        </p:nvSpPr>
        <p:spPr>
          <a:xfrm>
            <a:off x="6834575" y="2554088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26" name="Google Shape;1526;p142"/>
          <p:cNvSpPr txBox="1">
            <a:spLocks noGrp="1"/>
          </p:cNvSpPr>
          <p:nvPr>
            <p:ph type="subTitle" idx="14"/>
          </p:nvPr>
        </p:nvSpPr>
        <p:spPr>
          <a:xfrm>
            <a:off x="6834575" y="3201200"/>
            <a:ext cx="2058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7" name="Google Shape;1527;p142"/>
          <p:cNvSpPr txBox="1">
            <a:spLocks noGrp="1"/>
          </p:cNvSpPr>
          <p:nvPr>
            <p:ph type="body" idx="15"/>
          </p:nvPr>
        </p:nvSpPr>
        <p:spPr>
          <a:xfrm>
            <a:off x="6834575" y="3545000"/>
            <a:ext cx="20583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528" name="Google Shape;1528;p142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42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30" name="Google Shape;1530;p142"/>
          <p:cNvGrpSpPr/>
          <p:nvPr/>
        </p:nvGrpSpPr>
        <p:grpSpPr>
          <a:xfrm rot="10800000">
            <a:off x="2504541" y="1328237"/>
            <a:ext cx="209419" cy="2192201"/>
            <a:chOff x="417922" y="3633639"/>
            <a:chExt cx="558600" cy="5847429"/>
          </a:xfrm>
        </p:grpSpPr>
        <p:sp>
          <p:nvSpPr>
            <p:cNvPr id="1531" name="Google Shape;1531;p142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32" name="Google Shape;1532;p142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33" name="Google Shape;1533;p142"/>
            <p:cNvSpPr/>
            <p:nvPr/>
          </p:nvSpPr>
          <p:spPr>
            <a:xfrm>
              <a:off x="417922" y="8922468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534" name="Google Shape;1534;p142"/>
          <p:cNvGrpSpPr/>
          <p:nvPr/>
        </p:nvGrpSpPr>
        <p:grpSpPr>
          <a:xfrm>
            <a:off x="6431316" y="1322480"/>
            <a:ext cx="209419" cy="2199783"/>
            <a:chOff x="417922" y="3633639"/>
            <a:chExt cx="558600" cy="5867653"/>
          </a:xfrm>
        </p:grpSpPr>
        <p:sp>
          <p:nvSpPr>
            <p:cNvPr id="1535" name="Google Shape;1535;p142"/>
            <p:cNvSpPr/>
            <p:nvPr/>
          </p:nvSpPr>
          <p:spPr>
            <a:xfrm>
              <a:off x="417922" y="3633639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36" name="Google Shape;1536;p142"/>
            <p:cNvSpPr/>
            <p:nvPr/>
          </p:nvSpPr>
          <p:spPr>
            <a:xfrm>
              <a:off x="417922" y="630544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37" name="Google Shape;1537;p142"/>
            <p:cNvSpPr/>
            <p:nvPr/>
          </p:nvSpPr>
          <p:spPr>
            <a:xfrm>
              <a:off x="417922" y="8942692"/>
              <a:ext cx="558600" cy="55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endParaRPr sz="2999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pic>
        <p:nvPicPr>
          <p:cNvPr id="1538" name="Google Shape;1538;p142"/>
          <p:cNvPicPr preferRelativeResize="0"/>
          <p:nvPr/>
        </p:nvPicPr>
        <p:blipFill rotWithShape="1">
          <a:blip r:embed="rId3">
            <a:alphaModFix/>
          </a:blip>
          <a:srcRect l="50585" r="7886"/>
          <a:stretch/>
        </p:blipFill>
        <p:spPr>
          <a:xfrm>
            <a:off x="2970638" y="0"/>
            <a:ext cx="320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65">
          <p15:clr>
            <a:srgbClr val="FA7B17"/>
          </p15:clr>
        </p15:guide>
        <p15:guide id="2" pos="3895">
          <p15:clr>
            <a:srgbClr val="FA7B17"/>
          </p15:clr>
        </p15:guide>
        <p15:guide id="3" pos="170">
          <p15:clr>
            <a:srgbClr val="FA7B17"/>
          </p15:clr>
        </p15:guide>
        <p15:guide id="4" pos="5602">
          <p15:clr>
            <a:srgbClr val="FA7B17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ral title" type="blank">
  <p:cSld name="BLANK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43"/>
          <p:cNvSpPr txBox="1"/>
          <p:nvPr/>
        </p:nvSpPr>
        <p:spPr>
          <a:xfrm>
            <a:off x="793950" y="1357050"/>
            <a:ext cx="7566900" cy="30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232"/>
              </a:solidFill>
            </a:endParaRPr>
          </a:p>
        </p:txBody>
      </p:sp>
      <p:sp>
        <p:nvSpPr>
          <p:cNvPr id="1541" name="Google Shape;1541;p143"/>
          <p:cNvSpPr txBox="1">
            <a:spLocks noGrp="1"/>
          </p:cNvSpPr>
          <p:nvPr>
            <p:ph type="title"/>
          </p:nvPr>
        </p:nvSpPr>
        <p:spPr>
          <a:xfrm>
            <a:off x="125" y="3821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143"/>
          <p:cNvSpPr txBox="1">
            <a:spLocks noGrp="1"/>
          </p:cNvSpPr>
          <p:nvPr>
            <p:ph type="subTitle" idx="1"/>
          </p:nvPr>
        </p:nvSpPr>
        <p:spPr>
          <a:xfrm>
            <a:off x="420750" y="735822"/>
            <a:ext cx="83133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AND Model _ Diagram">
  <p:cSld name="BLANK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4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46" name="Google Shape;1546;p144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44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slide // circles - blue 1 1">
  <p:cSld name="CUSTOM_4_1_1_1_1_2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45"/>
          <p:cNvSpPr txBox="1">
            <a:spLocks noGrp="1"/>
          </p:cNvSpPr>
          <p:nvPr>
            <p:ph type="subTitle" idx="1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0" name="Google Shape;1550;p145"/>
          <p:cNvSpPr txBox="1">
            <a:spLocks noGrp="1"/>
          </p:cNvSpPr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1" name="Google Shape;1551;p145"/>
          <p:cNvSpPr txBox="1">
            <a:spLocks noGrp="1"/>
          </p:cNvSpPr>
          <p:nvPr>
            <p:ph type="title" idx="2"/>
          </p:nvPr>
        </p:nvSpPr>
        <p:spPr>
          <a:xfrm>
            <a:off x="485462" y="1238520"/>
            <a:ext cx="24345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None/>
              <a:defRPr sz="12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145"/>
          <p:cNvSpPr txBox="1">
            <a:spLocks noGrp="1"/>
          </p:cNvSpPr>
          <p:nvPr>
            <p:ph type="title" idx="3"/>
          </p:nvPr>
        </p:nvSpPr>
        <p:spPr>
          <a:xfrm>
            <a:off x="485450" y="1509863"/>
            <a:ext cx="2434500" cy="9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  <a:def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145"/>
          <p:cNvSpPr txBox="1">
            <a:spLocks noGrp="1"/>
          </p:cNvSpPr>
          <p:nvPr>
            <p:ph type="title" idx="4"/>
          </p:nvPr>
        </p:nvSpPr>
        <p:spPr>
          <a:xfrm>
            <a:off x="6232962" y="1238520"/>
            <a:ext cx="24345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None/>
              <a:defRPr sz="12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145"/>
          <p:cNvSpPr txBox="1">
            <a:spLocks noGrp="1"/>
          </p:cNvSpPr>
          <p:nvPr>
            <p:ph type="title" idx="5"/>
          </p:nvPr>
        </p:nvSpPr>
        <p:spPr>
          <a:xfrm>
            <a:off x="6232950" y="1509863"/>
            <a:ext cx="2434500" cy="9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  <a:def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3">
          <p15:clr>
            <a:srgbClr val="FA7B17"/>
          </p15:clr>
        </p15:guide>
        <p15:guide id="2" pos="5587">
          <p15:clr>
            <a:srgbClr val="FA7B17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: Grey Divider Slide 1">
  <p:cSld name="TITLE_2_2">
    <p:bg>
      <p:bgPr>
        <a:solidFill>
          <a:srgbClr val="D9D9D9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46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557" name="Google Shape;1557;p146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46"/>
          <p:cNvSpPr txBox="1"/>
          <p:nvPr/>
        </p:nvSpPr>
        <p:spPr>
          <a:xfrm>
            <a:off x="1531650" y="189550"/>
            <a:ext cx="60807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[REMEMBER TO DELETE THESE SLIDES FROM YOUR PRESENTATION]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slide // simple - 2">
  <p:cSld name="TITLE_1_3_1_1_1"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47"/>
          <p:cNvSpPr txBox="1">
            <a:spLocks noGrp="1"/>
          </p:cNvSpPr>
          <p:nvPr>
            <p:ph type="title"/>
          </p:nvPr>
        </p:nvSpPr>
        <p:spPr>
          <a:xfrm>
            <a:off x="989383" y="1594750"/>
            <a:ext cx="34173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47"/>
          <p:cNvSpPr txBox="1">
            <a:spLocks noGrp="1"/>
          </p:cNvSpPr>
          <p:nvPr>
            <p:ph type="title" idx="2"/>
          </p:nvPr>
        </p:nvSpPr>
        <p:spPr>
          <a:xfrm>
            <a:off x="4753881" y="1594750"/>
            <a:ext cx="34173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147"/>
          <p:cNvSpPr txBox="1">
            <a:spLocks noGrp="1"/>
          </p:cNvSpPr>
          <p:nvPr>
            <p:ph type="body" idx="1"/>
          </p:nvPr>
        </p:nvSpPr>
        <p:spPr>
          <a:xfrm>
            <a:off x="989390" y="2144975"/>
            <a:ext cx="34173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63" name="Google Shape;1563;p147"/>
          <p:cNvSpPr txBox="1">
            <a:spLocks noGrp="1"/>
          </p:cNvSpPr>
          <p:nvPr>
            <p:ph type="body" idx="3"/>
          </p:nvPr>
        </p:nvSpPr>
        <p:spPr>
          <a:xfrm>
            <a:off x="4753889" y="2144975"/>
            <a:ext cx="34173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64" name="Google Shape;1564;p147"/>
          <p:cNvSpPr txBox="1">
            <a:spLocks noGrp="1"/>
          </p:cNvSpPr>
          <p:nvPr>
            <p:ph type="subTitle" idx="4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5" name="Google Shape;1565;p147"/>
          <p:cNvSpPr txBox="1">
            <a:spLocks noGrp="1"/>
          </p:cNvSpPr>
          <p:nvPr>
            <p:ph type="title" idx="5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slide // simple - 3">
  <p:cSld name="TITLE_1_3_1_1_2"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48"/>
          <p:cNvSpPr txBox="1">
            <a:spLocks noGrp="1"/>
          </p:cNvSpPr>
          <p:nvPr>
            <p:ph type="title"/>
          </p:nvPr>
        </p:nvSpPr>
        <p:spPr>
          <a:xfrm>
            <a:off x="277250" y="1594750"/>
            <a:ext cx="26844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8" name="Google Shape;1568;p148"/>
          <p:cNvSpPr txBox="1">
            <a:spLocks noGrp="1"/>
          </p:cNvSpPr>
          <p:nvPr>
            <p:ph type="title" idx="2"/>
          </p:nvPr>
        </p:nvSpPr>
        <p:spPr>
          <a:xfrm>
            <a:off x="3234315" y="1594750"/>
            <a:ext cx="26844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148"/>
          <p:cNvSpPr txBox="1">
            <a:spLocks noGrp="1"/>
          </p:cNvSpPr>
          <p:nvPr>
            <p:ph type="title" idx="3"/>
          </p:nvPr>
        </p:nvSpPr>
        <p:spPr>
          <a:xfrm>
            <a:off x="6191380" y="1594750"/>
            <a:ext cx="26844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148"/>
          <p:cNvSpPr txBox="1">
            <a:spLocks noGrp="1"/>
          </p:cNvSpPr>
          <p:nvPr>
            <p:ph type="body" idx="1"/>
          </p:nvPr>
        </p:nvSpPr>
        <p:spPr>
          <a:xfrm>
            <a:off x="277256" y="2144975"/>
            <a:ext cx="26844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1" name="Google Shape;1571;p148"/>
          <p:cNvSpPr txBox="1">
            <a:spLocks noGrp="1"/>
          </p:cNvSpPr>
          <p:nvPr>
            <p:ph type="body" idx="4"/>
          </p:nvPr>
        </p:nvSpPr>
        <p:spPr>
          <a:xfrm>
            <a:off x="3234321" y="2144975"/>
            <a:ext cx="26844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2" name="Google Shape;1572;p148"/>
          <p:cNvSpPr txBox="1">
            <a:spLocks noGrp="1"/>
          </p:cNvSpPr>
          <p:nvPr>
            <p:ph type="body" idx="5"/>
          </p:nvPr>
        </p:nvSpPr>
        <p:spPr>
          <a:xfrm>
            <a:off x="6191385" y="2144975"/>
            <a:ext cx="26844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3" name="Google Shape;1573;p148"/>
          <p:cNvSpPr txBox="1">
            <a:spLocks noGrp="1"/>
          </p:cNvSpPr>
          <p:nvPr>
            <p:ph type="subTitle" idx="6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4" name="Google Shape;1574;p148"/>
          <p:cNvSpPr txBox="1">
            <a:spLocks noGrp="1"/>
          </p:cNvSpPr>
          <p:nvPr>
            <p:ph type="title" idx="7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slide // simple 4">
  <p:cSld name="TITLE_1_3_1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49"/>
          <p:cNvSpPr txBox="1">
            <a:spLocks noGrp="1"/>
          </p:cNvSpPr>
          <p:nvPr>
            <p:ph type="title"/>
          </p:nvPr>
        </p:nvSpPr>
        <p:spPr>
          <a:xfrm>
            <a:off x="277246" y="1594750"/>
            <a:ext cx="1999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149"/>
          <p:cNvSpPr txBox="1">
            <a:spLocks noGrp="1"/>
          </p:cNvSpPr>
          <p:nvPr>
            <p:ph type="title" idx="2"/>
          </p:nvPr>
        </p:nvSpPr>
        <p:spPr>
          <a:xfrm>
            <a:off x="2479521" y="1594750"/>
            <a:ext cx="1999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8" name="Google Shape;1578;p149"/>
          <p:cNvSpPr txBox="1">
            <a:spLocks noGrp="1"/>
          </p:cNvSpPr>
          <p:nvPr>
            <p:ph type="title" idx="3"/>
          </p:nvPr>
        </p:nvSpPr>
        <p:spPr>
          <a:xfrm>
            <a:off x="4681796" y="1594750"/>
            <a:ext cx="1999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149"/>
          <p:cNvSpPr txBox="1">
            <a:spLocks noGrp="1"/>
          </p:cNvSpPr>
          <p:nvPr>
            <p:ph type="title" idx="4"/>
          </p:nvPr>
        </p:nvSpPr>
        <p:spPr>
          <a:xfrm>
            <a:off x="6884090" y="1594750"/>
            <a:ext cx="1999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149"/>
          <p:cNvSpPr txBox="1">
            <a:spLocks noGrp="1"/>
          </p:cNvSpPr>
          <p:nvPr>
            <p:ph type="body" idx="1"/>
          </p:nvPr>
        </p:nvSpPr>
        <p:spPr>
          <a:xfrm>
            <a:off x="277250" y="2144975"/>
            <a:ext cx="19992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1" name="Google Shape;1581;p149"/>
          <p:cNvSpPr txBox="1">
            <a:spLocks noGrp="1"/>
          </p:cNvSpPr>
          <p:nvPr>
            <p:ph type="body" idx="5"/>
          </p:nvPr>
        </p:nvSpPr>
        <p:spPr>
          <a:xfrm>
            <a:off x="2479525" y="2144975"/>
            <a:ext cx="19992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2" name="Google Shape;1582;p149"/>
          <p:cNvSpPr txBox="1">
            <a:spLocks noGrp="1"/>
          </p:cNvSpPr>
          <p:nvPr>
            <p:ph type="body" idx="6"/>
          </p:nvPr>
        </p:nvSpPr>
        <p:spPr>
          <a:xfrm>
            <a:off x="4681800" y="2144975"/>
            <a:ext cx="19992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3" name="Google Shape;1583;p149"/>
          <p:cNvSpPr txBox="1">
            <a:spLocks noGrp="1"/>
          </p:cNvSpPr>
          <p:nvPr>
            <p:ph type="body" idx="7"/>
          </p:nvPr>
        </p:nvSpPr>
        <p:spPr>
          <a:xfrm>
            <a:off x="6884075" y="2144975"/>
            <a:ext cx="19992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4" name="Google Shape;1584;p149"/>
          <p:cNvSpPr txBox="1">
            <a:spLocks noGrp="1"/>
          </p:cNvSpPr>
          <p:nvPr>
            <p:ph type="subTitle" idx="8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5" name="Google Shape;1585;p149"/>
          <p:cNvSpPr txBox="1">
            <a:spLocks noGrp="1"/>
          </p:cNvSpPr>
          <p:nvPr>
            <p:ph type="title" idx="9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slide // simple 5">
  <p:cSld name="TITLE_1_3_1_2"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0"/>
          <p:cNvSpPr txBox="1">
            <a:spLocks noGrp="1"/>
          </p:cNvSpPr>
          <p:nvPr>
            <p:ph type="title"/>
          </p:nvPr>
        </p:nvSpPr>
        <p:spPr>
          <a:xfrm>
            <a:off x="277250" y="1594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150"/>
          <p:cNvSpPr txBox="1">
            <a:spLocks noGrp="1"/>
          </p:cNvSpPr>
          <p:nvPr>
            <p:ph type="title" idx="2"/>
          </p:nvPr>
        </p:nvSpPr>
        <p:spPr>
          <a:xfrm>
            <a:off x="2030796" y="1594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150"/>
          <p:cNvSpPr txBox="1">
            <a:spLocks noGrp="1"/>
          </p:cNvSpPr>
          <p:nvPr>
            <p:ph type="title" idx="3"/>
          </p:nvPr>
        </p:nvSpPr>
        <p:spPr>
          <a:xfrm>
            <a:off x="3784342" y="1594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150"/>
          <p:cNvSpPr txBox="1">
            <a:spLocks noGrp="1"/>
          </p:cNvSpPr>
          <p:nvPr>
            <p:ph type="title" idx="4"/>
          </p:nvPr>
        </p:nvSpPr>
        <p:spPr>
          <a:xfrm>
            <a:off x="5537904" y="1594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150"/>
          <p:cNvSpPr txBox="1">
            <a:spLocks noGrp="1"/>
          </p:cNvSpPr>
          <p:nvPr>
            <p:ph type="body" idx="1"/>
          </p:nvPr>
        </p:nvSpPr>
        <p:spPr>
          <a:xfrm>
            <a:off x="277253" y="2144975"/>
            <a:ext cx="15918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92" name="Google Shape;1592;p150"/>
          <p:cNvSpPr txBox="1">
            <a:spLocks noGrp="1"/>
          </p:cNvSpPr>
          <p:nvPr>
            <p:ph type="body" idx="5"/>
          </p:nvPr>
        </p:nvSpPr>
        <p:spPr>
          <a:xfrm>
            <a:off x="2030800" y="2144975"/>
            <a:ext cx="15918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93" name="Google Shape;1593;p150"/>
          <p:cNvSpPr txBox="1">
            <a:spLocks noGrp="1"/>
          </p:cNvSpPr>
          <p:nvPr>
            <p:ph type="body" idx="6"/>
          </p:nvPr>
        </p:nvSpPr>
        <p:spPr>
          <a:xfrm>
            <a:off x="3784346" y="2144975"/>
            <a:ext cx="15918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94" name="Google Shape;1594;p150"/>
          <p:cNvSpPr txBox="1">
            <a:spLocks noGrp="1"/>
          </p:cNvSpPr>
          <p:nvPr>
            <p:ph type="body" idx="7"/>
          </p:nvPr>
        </p:nvSpPr>
        <p:spPr>
          <a:xfrm>
            <a:off x="5537892" y="2144975"/>
            <a:ext cx="15918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95" name="Google Shape;1595;p150"/>
          <p:cNvSpPr txBox="1">
            <a:spLocks noGrp="1"/>
          </p:cNvSpPr>
          <p:nvPr>
            <p:ph type="title" idx="8"/>
          </p:nvPr>
        </p:nvSpPr>
        <p:spPr>
          <a:xfrm>
            <a:off x="7291457" y="1594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150"/>
          <p:cNvSpPr txBox="1">
            <a:spLocks noGrp="1"/>
          </p:cNvSpPr>
          <p:nvPr>
            <p:ph type="body" idx="9"/>
          </p:nvPr>
        </p:nvSpPr>
        <p:spPr>
          <a:xfrm>
            <a:off x="7291445" y="2144975"/>
            <a:ext cx="1591800" cy="21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97" name="Google Shape;1597;p150"/>
          <p:cNvSpPr txBox="1">
            <a:spLocks noGrp="1"/>
          </p:cNvSpPr>
          <p:nvPr>
            <p:ph type="subTitle" idx="13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8" name="Google Shape;1598;p150"/>
          <p:cNvSpPr txBox="1">
            <a:spLocks noGrp="1"/>
          </p:cNvSpPr>
          <p:nvPr>
            <p:ph type="title" idx="14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5">
          <p15:clr>
            <a:srgbClr val="FA7B17"/>
          </p15:clr>
        </p15:guide>
        <p15:guide id="2" pos="559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15">
  <p:cSld name="TITLE_1_1_1_1_2_1_1_1_1_1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l="42699" r="15772"/>
          <a:stretch/>
        </p:blipFill>
        <p:spPr>
          <a:xfrm>
            <a:off x="5940000" y="0"/>
            <a:ext cx="320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1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slide // 2 columns">
  <p:cSld name="TITLE_3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51"/>
          <p:cNvSpPr/>
          <p:nvPr/>
        </p:nvSpPr>
        <p:spPr>
          <a:xfrm>
            <a:off x="915828" y="1731695"/>
            <a:ext cx="32949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151"/>
          <p:cNvSpPr/>
          <p:nvPr/>
        </p:nvSpPr>
        <p:spPr>
          <a:xfrm>
            <a:off x="4934138" y="1731695"/>
            <a:ext cx="32949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2" name="Google Shape;1602;p151"/>
          <p:cNvSpPr txBox="1">
            <a:spLocks noGrp="1"/>
          </p:cNvSpPr>
          <p:nvPr>
            <p:ph type="title"/>
          </p:nvPr>
        </p:nvSpPr>
        <p:spPr>
          <a:xfrm>
            <a:off x="915828" y="1213750"/>
            <a:ext cx="32949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51"/>
          <p:cNvSpPr txBox="1">
            <a:spLocks noGrp="1"/>
          </p:cNvSpPr>
          <p:nvPr>
            <p:ph type="title" idx="2"/>
          </p:nvPr>
        </p:nvSpPr>
        <p:spPr>
          <a:xfrm>
            <a:off x="4934138" y="1213750"/>
            <a:ext cx="32949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151"/>
          <p:cNvSpPr txBox="1">
            <a:spLocks noGrp="1"/>
          </p:cNvSpPr>
          <p:nvPr>
            <p:ph type="title" idx="3"/>
          </p:nvPr>
        </p:nvSpPr>
        <p:spPr>
          <a:xfrm>
            <a:off x="1171000" y="2014299"/>
            <a:ext cx="2779500" cy="21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05" name="Google Shape;1605;p151"/>
          <p:cNvSpPr txBox="1">
            <a:spLocks noGrp="1"/>
          </p:cNvSpPr>
          <p:nvPr>
            <p:ph type="title" idx="4"/>
          </p:nvPr>
        </p:nvSpPr>
        <p:spPr>
          <a:xfrm>
            <a:off x="5191876" y="2014299"/>
            <a:ext cx="2779500" cy="21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06" name="Google Shape;1606;p151"/>
          <p:cNvSpPr txBox="1">
            <a:spLocks noGrp="1"/>
          </p:cNvSpPr>
          <p:nvPr>
            <p:ph type="subTitle" idx="1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7" name="Google Shape;1607;p151"/>
          <p:cNvSpPr txBox="1">
            <a:spLocks noGrp="1"/>
          </p:cNvSpPr>
          <p:nvPr>
            <p:ph type="title" idx="5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">
          <p15:clr>
            <a:srgbClr val="FA7B17"/>
          </p15:clr>
        </p15:guide>
        <p15:guide id="2" pos="2880">
          <p15:clr>
            <a:srgbClr val="FA7B17"/>
          </p15:clr>
        </p15:guide>
        <p15:guide id="3" pos="1017">
          <p15:clr>
            <a:srgbClr val="FA7B17"/>
          </p15:clr>
        </p15:guide>
        <p15:guide id="4" pos="4748">
          <p15:clr>
            <a:srgbClr val="FA7B17"/>
          </p15:clr>
        </p15:guide>
        <p15:guide id="5" orient="horz" pos="510">
          <p15:clr>
            <a:srgbClr val="FA7B17"/>
          </p15:clr>
        </p15:guide>
        <p15:guide id="6" pos="170">
          <p15:clr>
            <a:srgbClr val="FA7B17"/>
          </p15:clr>
        </p15:guide>
        <p15:guide id="7" pos="5613">
          <p15:clr>
            <a:srgbClr val="FA7B17"/>
          </p15:clr>
        </p15:guide>
        <p15:guide id="8" orient="horz" pos="1269">
          <p15:clr>
            <a:srgbClr val="FA7B17"/>
          </p15:clr>
        </p15:guide>
        <p15:guide id="9" orient="horz" pos="931">
          <p15:clr>
            <a:srgbClr val="FA7B17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slide // 3 columns ">
  <p:cSld name="TITLE_2_3"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52"/>
          <p:cNvSpPr/>
          <p:nvPr/>
        </p:nvSpPr>
        <p:spPr>
          <a:xfrm>
            <a:off x="270000" y="1731700"/>
            <a:ext cx="26886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0" name="Google Shape;1610;p152"/>
          <p:cNvSpPr/>
          <p:nvPr/>
        </p:nvSpPr>
        <p:spPr>
          <a:xfrm>
            <a:off x="3231925" y="1731700"/>
            <a:ext cx="26886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1" name="Google Shape;1611;p152"/>
          <p:cNvSpPr/>
          <p:nvPr/>
        </p:nvSpPr>
        <p:spPr>
          <a:xfrm>
            <a:off x="6193850" y="1731700"/>
            <a:ext cx="26886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2" name="Google Shape;1612;p152"/>
          <p:cNvSpPr txBox="1">
            <a:spLocks noGrp="1"/>
          </p:cNvSpPr>
          <p:nvPr>
            <p:ph type="title"/>
          </p:nvPr>
        </p:nvSpPr>
        <p:spPr>
          <a:xfrm>
            <a:off x="270000" y="1213758"/>
            <a:ext cx="26886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152"/>
          <p:cNvSpPr txBox="1">
            <a:spLocks noGrp="1"/>
          </p:cNvSpPr>
          <p:nvPr>
            <p:ph type="title" idx="2"/>
          </p:nvPr>
        </p:nvSpPr>
        <p:spPr>
          <a:xfrm>
            <a:off x="3231925" y="1213758"/>
            <a:ext cx="26886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152"/>
          <p:cNvSpPr txBox="1">
            <a:spLocks noGrp="1"/>
          </p:cNvSpPr>
          <p:nvPr>
            <p:ph type="title" idx="3"/>
          </p:nvPr>
        </p:nvSpPr>
        <p:spPr>
          <a:xfrm>
            <a:off x="6193850" y="1213758"/>
            <a:ext cx="26886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152"/>
          <p:cNvSpPr txBox="1">
            <a:spLocks noGrp="1"/>
          </p:cNvSpPr>
          <p:nvPr>
            <p:ph type="title" idx="4"/>
          </p:nvPr>
        </p:nvSpPr>
        <p:spPr>
          <a:xfrm>
            <a:off x="478200" y="1963576"/>
            <a:ext cx="2268000" cy="22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6" name="Google Shape;1616;p152"/>
          <p:cNvSpPr txBox="1">
            <a:spLocks noGrp="1"/>
          </p:cNvSpPr>
          <p:nvPr>
            <p:ph type="title" idx="5"/>
          </p:nvPr>
        </p:nvSpPr>
        <p:spPr>
          <a:xfrm>
            <a:off x="3442225" y="1963576"/>
            <a:ext cx="2268000" cy="22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7" name="Google Shape;1617;p152"/>
          <p:cNvSpPr txBox="1">
            <a:spLocks noGrp="1"/>
          </p:cNvSpPr>
          <p:nvPr>
            <p:ph type="title" idx="6"/>
          </p:nvPr>
        </p:nvSpPr>
        <p:spPr>
          <a:xfrm>
            <a:off x="6406250" y="1963576"/>
            <a:ext cx="2268000" cy="22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8" name="Google Shape;1618;p152"/>
          <p:cNvSpPr txBox="1">
            <a:spLocks noGrp="1"/>
          </p:cNvSpPr>
          <p:nvPr>
            <p:ph type="subTitle" idx="1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9" name="Google Shape;1619;p152"/>
          <p:cNvSpPr txBox="1">
            <a:spLocks noGrp="1"/>
          </p:cNvSpPr>
          <p:nvPr>
            <p:ph type="title" idx="7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">
          <p15:clr>
            <a:srgbClr val="FA7B17"/>
          </p15:clr>
        </p15:guide>
        <p15:guide id="2" pos="2880">
          <p15:clr>
            <a:srgbClr val="FA7B17"/>
          </p15:clr>
        </p15:guide>
        <p15:guide id="3" pos="1017">
          <p15:clr>
            <a:srgbClr val="FA7B17"/>
          </p15:clr>
        </p15:guide>
        <p15:guide id="4" pos="4748">
          <p15:clr>
            <a:srgbClr val="FA7B17"/>
          </p15:clr>
        </p15:guide>
        <p15:guide id="5" orient="horz" pos="510">
          <p15:clr>
            <a:srgbClr val="FA7B17"/>
          </p15:clr>
        </p15:guide>
        <p15:guide id="6" pos="170">
          <p15:clr>
            <a:srgbClr val="FA7B17"/>
          </p15:clr>
        </p15:guide>
        <p15:guide id="7" pos="5613">
          <p15:clr>
            <a:srgbClr val="FA7B17"/>
          </p15:clr>
        </p15:guide>
        <p15:guide id="8" orient="horz" pos="1269">
          <p15:clr>
            <a:srgbClr val="FA7B17"/>
          </p15:clr>
        </p15:guide>
        <p15:guide id="9" orient="horz" pos="931">
          <p15:clr>
            <a:srgbClr val="FA7B17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slide // 4 columns ">
  <p:cSld name="TITLE_1_2"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53"/>
          <p:cNvSpPr/>
          <p:nvPr/>
        </p:nvSpPr>
        <p:spPr>
          <a:xfrm>
            <a:off x="270000" y="1731695"/>
            <a:ext cx="19992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153"/>
          <p:cNvSpPr/>
          <p:nvPr/>
        </p:nvSpPr>
        <p:spPr>
          <a:xfrm>
            <a:off x="2472275" y="1731695"/>
            <a:ext cx="19992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153"/>
          <p:cNvSpPr/>
          <p:nvPr/>
        </p:nvSpPr>
        <p:spPr>
          <a:xfrm>
            <a:off x="4674550" y="1731695"/>
            <a:ext cx="19992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153"/>
          <p:cNvSpPr txBox="1">
            <a:spLocks noGrp="1"/>
          </p:cNvSpPr>
          <p:nvPr>
            <p:ph type="title"/>
          </p:nvPr>
        </p:nvSpPr>
        <p:spPr>
          <a:xfrm>
            <a:off x="270000" y="1213750"/>
            <a:ext cx="1999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153"/>
          <p:cNvSpPr txBox="1">
            <a:spLocks noGrp="1"/>
          </p:cNvSpPr>
          <p:nvPr>
            <p:ph type="title" idx="2"/>
          </p:nvPr>
        </p:nvSpPr>
        <p:spPr>
          <a:xfrm>
            <a:off x="2472275" y="1213750"/>
            <a:ext cx="1999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153"/>
          <p:cNvSpPr txBox="1">
            <a:spLocks noGrp="1"/>
          </p:cNvSpPr>
          <p:nvPr>
            <p:ph type="title" idx="3"/>
          </p:nvPr>
        </p:nvSpPr>
        <p:spPr>
          <a:xfrm>
            <a:off x="4674550" y="1213750"/>
            <a:ext cx="1999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153"/>
          <p:cNvSpPr txBox="1">
            <a:spLocks noGrp="1"/>
          </p:cNvSpPr>
          <p:nvPr>
            <p:ph type="title" idx="4"/>
          </p:nvPr>
        </p:nvSpPr>
        <p:spPr>
          <a:xfrm>
            <a:off x="424800" y="1920100"/>
            <a:ext cx="1686300" cy="23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28" name="Google Shape;1628;p153"/>
          <p:cNvSpPr txBox="1">
            <a:spLocks noGrp="1"/>
          </p:cNvSpPr>
          <p:nvPr>
            <p:ph type="title" idx="5"/>
          </p:nvPr>
        </p:nvSpPr>
        <p:spPr>
          <a:xfrm>
            <a:off x="2628639" y="1920100"/>
            <a:ext cx="1686300" cy="23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29" name="Google Shape;1629;p153"/>
          <p:cNvSpPr txBox="1">
            <a:spLocks noGrp="1"/>
          </p:cNvSpPr>
          <p:nvPr>
            <p:ph type="title" idx="6"/>
          </p:nvPr>
        </p:nvSpPr>
        <p:spPr>
          <a:xfrm>
            <a:off x="4832478" y="1920100"/>
            <a:ext cx="1686300" cy="23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0" name="Google Shape;1630;p153"/>
          <p:cNvSpPr/>
          <p:nvPr/>
        </p:nvSpPr>
        <p:spPr>
          <a:xfrm>
            <a:off x="6876845" y="1731695"/>
            <a:ext cx="19992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1" name="Google Shape;1631;p153"/>
          <p:cNvSpPr txBox="1">
            <a:spLocks noGrp="1"/>
          </p:cNvSpPr>
          <p:nvPr>
            <p:ph type="title" idx="7"/>
          </p:nvPr>
        </p:nvSpPr>
        <p:spPr>
          <a:xfrm>
            <a:off x="6876845" y="1213750"/>
            <a:ext cx="1999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153"/>
          <p:cNvSpPr txBox="1">
            <a:spLocks noGrp="1"/>
          </p:cNvSpPr>
          <p:nvPr>
            <p:ph type="title" idx="8"/>
          </p:nvPr>
        </p:nvSpPr>
        <p:spPr>
          <a:xfrm>
            <a:off x="7034775" y="1920100"/>
            <a:ext cx="1686300" cy="23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3" name="Google Shape;1633;p153"/>
          <p:cNvSpPr txBox="1">
            <a:spLocks noGrp="1"/>
          </p:cNvSpPr>
          <p:nvPr>
            <p:ph type="subTitle" idx="1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153"/>
          <p:cNvSpPr txBox="1">
            <a:spLocks noGrp="1"/>
          </p:cNvSpPr>
          <p:nvPr>
            <p:ph type="title" idx="9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">
          <p15:clr>
            <a:srgbClr val="FA7B17"/>
          </p15:clr>
        </p15:guide>
        <p15:guide id="2" pos="2187">
          <p15:clr>
            <a:srgbClr val="FA7B17"/>
          </p15:clr>
        </p15:guide>
        <p15:guide id="3" pos="799">
          <p15:clr>
            <a:srgbClr val="FA7B17"/>
          </p15:clr>
        </p15:guide>
        <p15:guide id="4" pos="4962">
          <p15:clr>
            <a:srgbClr val="FA7B17"/>
          </p15:clr>
        </p15:guide>
        <p15:guide id="5" orient="horz" pos="510">
          <p15:clr>
            <a:srgbClr val="FA7B17"/>
          </p15:clr>
        </p15:guide>
        <p15:guide id="6" pos="170">
          <p15:clr>
            <a:srgbClr val="FA7B17"/>
          </p15:clr>
        </p15:guide>
        <p15:guide id="7" pos="5613">
          <p15:clr>
            <a:srgbClr val="FA7B17"/>
          </p15:clr>
        </p15:guide>
        <p15:guide id="8" orient="horz" pos="1269">
          <p15:clr>
            <a:srgbClr val="FA7B17"/>
          </p15:clr>
        </p15:guide>
        <p15:guide id="9" orient="horz" pos="931">
          <p15:clr>
            <a:srgbClr val="FA7B17"/>
          </p15:clr>
        </p15:guide>
        <p15:guide id="10" pos="3574">
          <p15:clr>
            <a:srgbClr val="FA7B17"/>
          </p15:clr>
        </p15:guide>
        <p15:guide id="11" pos="2880">
          <p15:clr>
            <a:srgbClr val="FA7B17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slide // 5 columns  ">
  <p:cSld name="TITLE_1_1_2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54"/>
          <p:cNvSpPr/>
          <p:nvPr/>
        </p:nvSpPr>
        <p:spPr>
          <a:xfrm>
            <a:off x="270000" y="1731697"/>
            <a:ext cx="15918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154"/>
          <p:cNvSpPr/>
          <p:nvPr/>
        </p:nvSpPr>
        <p:spPr>
          <a:xfrm>
            <a:off x="2023486" y="1731697"/>
            <a:ext cx="15918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8" name="Google Shape;1638;p154"/>
          <p:cNvSpPr/>
          <p:nvPr/>
        </p:nvSpPr>
        <p:spPr>
          <a:xfrm>
            <a:off x="3776971" y="1731697"/>
            <a:ext cx="15918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9" name="Google Shape;1639;p154"/>
          <p:cNvSpPr txBox="1">
            <a:spLocks noGrp="1"/>
          </p:cNvSpPr>
          <p:nvPr>
            <p:ph type="title"/>
          </p:nvPr>
        </p:nvSpPr>
        <p:spPr>
          <a:xfrm>
            <a:off x="270000" y="1213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154"/>
          <p:cNvSpPr txBox="1">
            <a:spLocks noGrp="1"/>
          </p:cNvSpPr>
          <p:nvPr>
            <p:ph type="title" idx="2"/>
          </p:nvPr>
        </p:nvSpPr>
        <p:spPr>
          <a:xfrm>
            <a:off x="2023486" y="1213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154"/>
          <p:cNvSpPr txBox="1">
            <a:spLocks noGrp="1"/>
          </p:cNvSpPr>
          <p:nvPr>
            <p:ph type="title" idx="3"/>
          </p:nvPr>
        </p:nvSpPr>
        <p:spPr>
          <a:xfrm>
            <a:off x="3776971" y="1213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154"/>
          <p:cNvSpPr txBox="1">
            <a:spLocks noGrp="1"/>
          </p:cNvSpPr>
          <p:nvPr>
            <p:ph type="title" idx="4"/>
          </p:nvPr>
        </p:nvSpPr>
        <p:spPr>
          <a:xfrm>
            <a:off x="393250" y="1956325"/>
            <a:ext cx="1342800" cy="23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3" name="Google Shape;1643;p154"/>
          <p:cNvSpPr txBox="1">
            <a:spLocks noGrp="1"/>
          </p:cNvSpPr>
          <p:nvPr>
            <p:ph type="title" idx="5"/>
          </p:nvPr>
        </p:nvSpPr>
        <p:spPr>
          <a:xfrm>
            <a:off x="2147983" y="1956325"/>
            <a:ext cx="1342800" cy="23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4" name="Google Shape;1644;p154"/>
          <p:cNvSpPr txBox="1">
            <a:spLocks noGrp="1"/>
          </p:cNvSpPr>
          <p:nvPr>
            <p:ph type="title" idx="6"/>
          </p:nvPr>
        </p:nvSpPr>
        <p:spPr>
          <a:xfrm>
            <a:off x="3902716" y="1956325"/>
            <a:ext cx="1342800" cy="23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5" name="Google Shape;1645;p154"/>
          <p:cNvSpPr/>
          <p:nvPr/>
        </p:nvSpPr>
        <p:spPr>
          <a:xfrm>
            <a:off x="5530473" y="1731697"/>
            <a:ext cx="15918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154"/>
          <p:cNvSpPr txBox="1">
            <a:spLocks noGrp="1"/>
          </p:cNvSpPr>
          <p:nvPr>
            <p:ph type="title" idx="7"/>
          </p:nvPr>
        </p:nvSpPr>
        <p:spPr>
          <a:xfrm>
            <a:off x="5530473" y="1213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154"/>
          <p:cNvSpPr txBox="1">
            <a:spLocks noGrp="1"/>
          </p:cNvSpPr>
          <p:nvPr>
            <p:ph type="title" idx="8"/>
          </p:nvPr>
        </p:nvSpPr>
        <p:spPr>
          <a:xfrm>
            <a:off x="5656222" y="1956325"/>
            <a:ext cx="1342800" cy="23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8" name="Google Shape;1648;p154"/>
          <p:cNvSpPr/>
          <p:nvPr/>
        </p:nvSpPr>
        <p:spPr>
          <a:xfrm>
            <a:off x="7283971" y="1731697"/>
            <a:ext cx="1591800" cy="2709000"/>
          </a:xfrm>
          <a:prstGeom prst="roundRect">
            <a:avLst>
              <a:gd name="adj" fmla="val 723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9" name="Google Shape;1649;p154"/>
          <p:cNvSpPr txBox="1">
            <a:spLocks noGrp="1"/>
          </p:cNvSpPr>
          <p:nvPr>
            <p:ph type="title" idx="9"/>
          </p:nvPr>
        </p:nvSpPr>
        <p:spPr>
          <a:xfrm>
            <a:off x="7283971" y="1213750"/>
            <a:ext cx="15918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154"/>
          <p:cNvSpPr txBox="1">
            <a:spLocks noGrp="1"/>
          </p:cNvSpPr>
          <p:nvPr>
            <p:ph type="title" idx="13"/>
          </p:nvPr>
        </p:nvSpPr>
        <p:spPr>
          <a:xfrm>
            <a:off x="7409725" y="1956325"/>
            <a:ext cx="1342800" cy="23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Roboto"/>
              <a:buNone/>
              <a:defRPr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1" name="Google Shape;1651;p154"/>
          <p:cNvSpPr txBox="1">
            <a:spLocks noGrp="1"/>
          </p:cNvSpPr>
          <p:nvPr>
            <p:ph type="subTitle" idx="1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54"/>
          <p:cNvSpPr txBox="1">
            <a:spLocks noGrp="1"/>
          </p:cNvSpPr>
          <p:nvPr>
            <p:ph type="title" idx="14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">
          <p15:clr>
            <a:srgbClr val="FA7B17"/>
          </p15:clr>
        </p15:guide>
        <p15:guide id="2" pos="2187">
          <p15:clr>
            <a:srgbClr val="FA7B17"/>
          </p15:clr>
        </p15:guide>
        <p15:guide id="3" pos="799">
          <p15:clr>
            <a:srgbClr val="FA7B17"/>
          </p15:clr>
        </p15:guide>
        <p15:guide id="4" pos="4962">
          <p15:clr>
            <a:srgbClr val="FA7B17"/>
          </p15:clr>
        </p15:guide>
        <p15:guide id="5" orient="horz" pos="510">
          <p15:clr>
            <a:srgbClr val="FA7B17"/>
          </p15:clr>
        </p15:guide>
        <p15:guide id="6" pos="170">
          <p15:clr>
            <a:srgbClr val="FA7B17"/>
          </p15:clr>
        </p15:guide>
        <p15:guide id="7" pos="5613">
          <p15:clr>
            <a:srgbClr val="FA7B17"/>
          </p15:clr>
        </p15:guide>
        <p15:guide id="8" orient="horz" pos="1269">
          <p15:clr>
            <a:srgbClr val="FA7B17"/>
          </p15:clr>
        </p15:guide>
        <p15:guide id="9" orient="horz" pos="931">
          <p15:clr>
            <a:srgbClr val="FA7B17"/>
          </p15:clr>
        </p15:guide>
        <p15:guide id="10" pos="3574">
          <p15:clr>
            <a:srgbClr val="FA7B17"/>
          </p15:clr>
        </p15:guide>
        <p15:guide id="11" pos="2880">
          <p15:clr>
            <a:srgbClr val="FA7B17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55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5" name="Google Shape;1655;p15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56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8" name="Google Shape;1658;p156"/>
          <p:cNvSpPr txBox="1"/>
          <p:nvPr/>
        </p:nvSpPr>
        <p:spPr>
          <a:xfrm>
            <a:off x="4380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">
  <p:cSld name="TITLE_6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57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1" name="Google Shape;1661;p15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58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4" name="Google Shape;1664;p15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8">
  <p:cSld name="TITLE_8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_3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0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8" name="Google Shape;1668;p160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© AND Digital 2019</a:t>
            </a:r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Code">
  <p:cSld name="TITLE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 l="30866" r="27674"/>
          <a:stretch/>
        </p:blipFill>
        <p:spPr>
          <a:xfrm>
            <a:off x="5940000" y="0"/>
            <a:ext cx="3198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9">
  <p:cSld name="TITLE_9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61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1" name="Google Shape;1671;p161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0">
  <p:cSld name="TITLE_10"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62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4" name="Google Shape;1674;p162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// timeline - blue">
  <p:cSld name="CUSTOM_1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63"/>
          <p:cNvSpPr txBox="1">
            <a:spLocks noGrp="1"/>
          </p:cNvSpPr>
          <p:nvPr>
            <p:ph type="subTitle" idx="1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163"/>
          <p:cNvSpPr txBox="1">
            <a:spLocks noGrp="1"/>
          </p:cNvSpPr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8" name="Google Shape;1678;p163"/>
          <p:cNvSpPr/>
          <p:nvPr/>
        </p:nvSpPr>
        <p:spPr>
          <a:xfrm>
            <a:off x="7178650" y="2528446"/>
            <a:ext cx="747300" cy="747300"/>
          </a:xfrm>
          <a:prstGeom prst="arc">
            <a:avLst>
              <a:gd name="adj1" fmla="val 15956854"/>
              <a:gd name="adj2" fmla="val 10795556"/>
            </a:avLst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9" name="Google Shape;1679;p163"/>
          <p:cNvCxnSpPr/>
          <p:nvPr/>
        </p:nvCxnSpPr>
        <p:spPr>
          <a:xfrm rot="10800000">
            <a:off x="6462942" y="2902566"/>
            <a:ext cx="7263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0" name="Google Shape;1680;p163"/>
          <p:cNvCxnSpPr/>
          <p:nvPr/>
        </p:nvCxnSpPr>
        <p:spPr>
          <a:xfrm rot="10800000">
            <a:off x="7522850" y="1489225"/>
            <a:ext cx="0" cy="1052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681" name="Google Shape;1681;p163"/>
          <p:cNvSpPr/>
          <p:nvPr/>
        </p:nvSpPr>
        <p:spPr>
          <a:xfrm>
            <a:off x="7272514" y="2622309"/>
            <a:ext cx="559500" cy="55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63"/>
          <p:cNvSpPr/>
          <p:nvPr/>
        </p:nvSpPr>
        <p:spPr>
          <a:xfrm rot="10800000">
            <a:off x="5715681" y="2541626"/>
            <a:ext cx="747300" cy="747300"/>
          </a:xfrm>
          <a:prstGeom prst="arc">
            <a:avLst>
              <a:gd name="adj1" fmla="val 10895"/>
              <a:gd name="adj2" fmla="val 15969831"/>
            </a:avLst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3" name="Google Shape;1683;p163"/>
          <p:cNvCxnSpPr/>
          <p:nvPr/>
        </p:nvCxnSpPr>
        <p:spPr>
          <a:xfrm>
            <a:off x="4990365" y="2902732"/>
            <a:ext cx="7254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4" name="Google Shape;1684;p163"/>
          <p:cNvCxnSpPr/>
          <p:nvPr/>
        </p:nvCxnSpPr>
        <p:spPr>
          <a:xfrm>
            <a:off x="6118775" y="3275750"/>
            <a:ext cx="0" cy="7920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685" name="Google Shape;1685;p163"/>
          <p:cNvSpPr/>
          <p:nvPr/>
        </p:nvSpPr>
        <p:spPr>
          <a:xfrm>
            <a:off x="5809570" y="2635515"/>
            <a:ext cx="559500" cy="55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63"/>
          <p:cNvSpPr/>
          <p:nvPr/>
        </p:nvSpPr>
        <p:spPr>
          <a:xfrm>
            <a:off x="4234012" y="2528446"/>
            <a:ext cx="747300" cy="747300"/>
          </a:xfrm>
          <a:prstGeom prst="arc">
            <a:avLst>
              <a:gd name="adj1" fmla="val 15956854"/>
              <a:gd name="adj2" fmla="val 10795556"/>
            </a:avLst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7" name="Google Shape;1687;p163"/>
          <p:cNvCxnSpPr/>
          <p:nvPr/>
        </p:nvCxnSpPr>
        <p:spPr>
          <a:xfrm rot="10800000">
            <a:off x="3518304" y="2902566"/>
            <a:ext cx="7263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8" name="Google Shape;1688;p163"/>
          <p:cNvCxnSpPr/>
          <p:nvPr/>
        </p:nvCxnSpPr>
        <p:spPr>
          <a:xfrm rot="10800000">
            <a:off x="4578214" y="1489225"/>
            <a:ext cx="0" cy="1052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689" name="Google Shape;1689;p163"/>
          <p:cNvSpPr/>
          <p:nvPr/>
        </p:nvSpPr>
        <p:spPr>
          <a:xfrm>
            <a:off x="4327876" y="2622309"/>
            <a:ext cx="559500" cy="55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63"/>
          <p:cNvSpPr/>
          <p:nvPr/>
        </p:nvSpPr>
        <p:spPr>
          <a:xfrm rot="10800000">
            <a:off x="2779211" y="2541626"/>
            <a:ext cx="747300" cy="747300"/>
          </a:xfrm>
          <a:prstGeom prst="arc">
            <a:avLst>
              <a:gd name="adj1" fmla="val 10895"/>
              <a:gd name="adj2" fmla="val 15969831"/>
            </a:avLst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1" name="Google Shape;1691;p163"/>
          <p:cNvCxnSpPr/>
          <p:nvPr/>
        </p:nvCxnSpPr>
        <p:spPr>
          <a:xfrm>
            <a:off x="2053896" y="2902732"/>
            <a:ext cx="7254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2" name="Google Shape;1692;p163"/>
          <p:cNvCxnSpPr/>
          <p:nvPr/>
        </p:nvCxnSpPr>
        <p:spPr>
          <a:xfrm>
            <a:off x="3182300" y="3275750"/>
            <a:ext cx="0" cy="7920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693" name="Google Shape;1693;p163"/>
          <p:cNvSpPr/>
          <p:nvPr/>
        </p:nvSpPr>
        <p:spPr>
          <a:xfrm>
            <a:off x="2873101" y="2635515"/>
            <a:ext cx="559500" cy="55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1C2E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63"/>
          <p:cNvSpPr/>
          <p:nvPr/>
        </p:nvSpPr>
        <p:spPr>
          <a:xfrm>
            <a:off x="1306147" y="2528446"/>
            <a:ext cx="747300" cy="747300"/>
          </a:xfrm>
          <a:prstGeom prst="arc">
            <a:avLst>
              <a:gd name="adj1" fmla="val 15956854"/>
              <a:gd name="adj2" fmla="val 10891041"/>
            </a:avLst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5" name="Google Shape;1695;p163"/>
          <p:cNvCxnSpPr>
            <a:stCxn id="1696" idx="1"/>
          </p:cNvCxnSpPr>
          <p:nvPr/>
        </p:nvCxnSpPr>
        <p:spPr>
          <a:xfrm rot="10800000">
            <a:off x="1036557" y="2902691"/>
            <a:ext cx="287400" cy="3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7" name="Google Shape;1697;p163"/>
          <p:cNvCxnSpPr/>
          <p:nvPr/>
        </p:nvCxnSpPr>
        <p:spPr>
          <a:xfrm rot="10800000">
            <a:off x="1650350" y="1489225"/>
            <a:ext cx="0" cy="1052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698" name="Google Shape;1698;p163"/>
          <p:cNvSpPr/>
          <p:nvPr/>
        </p:nvSpPr>
        <p:spPr>
          <a:xfrm>
            <a:off x="1400011" y="2622309"/>
            <a:ext cx="559500" cy="5595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9" name="Google Shape;1699;p163"/>
          <p:cNvCxnSpPr/>
          <p:nvPr/>
        </p:nvCxnSpPr>
        <p:spPr>
          <a:xfrm>
            <a:off x="7643083" y="1680655"/>
            <a:ext cx="89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0" name="Google Shape;1700;p163"/>
          <p:cNvSpPr txBox="1">
            <a:spLocks noGrp="1"/>
          </p:cNvSpPr>
          <p:nvPr>
            <p:ph type="title" idx="2"/>
          </p:nvPr>
        </p:nvSpPr>
        <p:spPr>
          <a:xfrm>
            <a:off x="7594675" y="1643875"/>
            <a:ext cx="1314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63"/>
          <p:cNvSpPr txBox="1">
            <a:spLocks noGrp="1"/>
          </p:cNvSpPr>
          <p:nvPr>
            <p:ph type="title" idx="3"/>
          </p:nvPr>
        </p:nvSpPr>
        <p:spPr>
          <a:xfrm>
            <a:off x="7595575" y="1404151"/>
            <a:ext cx="1314300" cy="2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6" name="Google Shape;1696;p163"/>
          <p:cNvSpPr txBox="1">
            <a:spLocks noGrp="1"/>
          </p:cNvSpPr>
          <p:nvPr>
            <p:ph type="title" idx="4"/>
          </p:nvPr>
        </p:nvSpPr>
        <p:spPr>
          <a:xfrm>
            <a:off x="1323957" y="2788991"/>
            <a:ext cx="684000" cy="2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2" name="Google Shape;1702;p163"/>
          <p:cNvSpPr txBox="1">
            <a:spLocks noGrp="1"/>
          </p:cNvSpPr>
          <p:nvPr>
            <p:ph type="title" idx="5"/>
          </p:nvPr>
        </p:nvSpPr>
        <p:spPr>
          <a:xfrm>
            <a:off x="2806807" y="2788991"/>
            <a:ext cx="684000" cy="2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3" name="Google Shape;1703;p163"/>
          <p:cNvSpPr txBox="1">
            <a:spLocks noGrp="1"/>
          </p:cNvSpPr>
          <p:nvPr>
            <p:ph type="title" idx="6"/>
          </p:nvPr>
        </p:nvSpPr>
        <p:spPr>
          <a:xfrm>
            <a:off x="4275494" y="2788991"/>
            <a:ext cx="684000" cy="2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4" name="Google Shape;1704;p163"/>
          <p:cNvSpPr txBox="1">
            <a:spLocks noGrp="1"/>
          </p:cNvSpPr>
          <p:nvPr>
            <p:ph type="title" idx="7"/>
          </p:nvPr>
        </p:nvSpPr>
        <p:spPr>
          <a:xfrm>
            <a:off x="5747357" y="2788991"/>
            <a:ext cx="684000" cy="2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5" name="Google Shape;1705;p163"/>
          <p:cNvSpPr txBox="1">
            <a:spLocks noGrp="1"/>
          </p:cNvSpPr>
          <p:nvPr>
            <p:ph type="title" idx="8"/>
          </p:nvPr>
        </p:nvSpPr>
        <p:spPr>
          <a:xfrm>
            <a:off x="7220857" y="2788991"/>
            <a:ext cx="684000" cy="23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06" name="Google Shape;1706;p163"/>
          <p:cNvCxnSpPr/>
          <p:nvPr/>
        </p:nvCxnSpPr>
        <p:spPr>
          <a:xfrm>
            <a:off x="4708608" y="1680655"/>
            <a:ext cx="89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7" name="Google Shape;1707;p163"/>
          <p:cNvSpPr txBox="1">
            <a:spLocks noGrp="1"/>
          </p:cNvSpPr>
          <p:nvPr>
            <p:ph type="title" idx="9"/>
          </p:nvPr>
        </p:nvSpPr>
        <p:spPr>
          <a:xfrm>
            <a:off x="4660200" y="1643875"/>
            <a:ext cx="1314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63"/>
          <p:cNvSpPr txBox="1">
            <a:spLocks noGrp="1"/>
          </p:cNvSpPr>
          <p:nvPr>
            <p:ph type="title" idx="13"/>
          </p:nvPr>
        </p:nvSpPr>
        <p:spPr>
          <a:xfrm>
            <a:off x="4661100" y="1404151"/>
            <a:ext cx="1314300" cy="2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709" name="Google Shape;1709;p163"/>
          <p:cNvCxnSpPr/>
          <p:nvPr/>
        </p:nvCxnSpPr>
        <p:spPr>
          <a:xfrm>
            <a:off x="1774133" y="1680655"/>
            <a:ext cx="89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0" name="Google Shape;1710;p163"/>
          <p:cNvSpPr txBox="1">
            <a:spLocks noGrp="1"/>
          </p:cNvSpPr>
          <p:nvPr>
            <p:ph type="title" idx="14"/>
          </p:nvPr>
        </p:nvSpPr>
        <p:spPr>
          <a:xfrm>
            <a:off x="1725725" y="1643875"/>
            <a:ext cx="1314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163"/>
          <p:cNvSpPr txBox="1">
            <a:spLocks noGrp="1"/>
          </p:cNvSpPr>
          <p:nvPr>
            <p:ph type="title" idx="15"/>
          </p:nvPr>
        </p:nvSpPr>
        <p:spPr>
          <a:xfrm>
            <a:off x="1726625" y="1404151"/>
            <a:ext cx="1314300" cy="2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712" name="Google Shape;1712;p163"/>
          <p:cNvCxnSpPr/>
          <p:nvPr/>
        </p:nvCxnSpPr>
        <p:spPr>
          <a:xfrm>
            <a:off x="3311433" y="4093436"/>
            <a:ext cx="89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3" name="Google Shape;1713;p163"/>
          <p:cNvSpPr txBox="1">
            <a:spLocks noGrp="1"/>
          </p:cNvSpPr>
          <p:nvPr>
            <p:ph type="title" idx="16"/>
          </p:nvPr>
        </p:nvSpPr>
        <p:spPr>
          <a:xfrm>
            <a:off x="3263025" y="4056655"/>
            <a:ext cx="1314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4" name="Google Shape;1714;p163"/>
          <p:cNvSpPr txBox="1">
            <a:spLocks noGrp="1"/>
          </p:cNvSpPr>
          <p:nvPr>
            <p:ph type="title" idx="17"/>
          </p:nvPr>
        </p:nvSpPr>
        <p:spPr>
          <a:xfrm>
            <a:off x="3263925" y="3816932"/>
            <a:ext cx="1314300" cy="2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715" name="Google Shape;1715;p163"/>
          <p:cNvCxnSpPr/>
          <p:nvPr/>
        </p:nvCxnSpPr>
        <p:spPr>
          <a:xfrm>
            <a:off x="6256058" y="4093436"/>
            <a:ext cx="89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6" name="Google Shape;1716;p163"/>
          <p:cNvSpPr txBox="1">
            <a:spLocks noGrp="1"/>
          </p:cNvSpPr>
          <p:nvPr>
            <p:ph type="title" idx="18"/>
          </p:nvPr>
        </p:nvSpPr>
        <p:spPr>
          <a:xfrm>
            <a:off x="6207650" y="4056655"/>
            <a:ext cx="1314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163"/>
          <p:cNvSpPr txBox="1">
            <a:spLocks noGrp="1"/>
          </p:cNvSpPr>
          <p:nvPr>
            <p:ph type="title" idx="19"/>
          </p:nvPr>
        </p:nvSpPr>
        <p:spPr>
          <a:xfrm>
            <a:off x="6208550" y="3816932"/>
            <a:ext cx="1314300" cy="2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794">
          <p15:clr>
            <a:srgbClr val="FA7B17"/>
          </p15:clr>
        </p15:guide>
        <p15:guide id="3" pos="170">
          <p15:clr>
            <a:srgbClr val="FA7B17"/>
          </p15:clr>
        </p15:guide>
        <p15:guide id="4" pos="5613">
          <p15:clr>
            <a:srgbClr val="FA7B17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1">
  <p:cSld name="TITLE_11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CUSTOM_4_1_1_1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65"/>
          <p:cNvSpPr txBox="1">
            <a:spLocks noGrp="1"/>
          </p:cNvSpPr>
          <p:nvPr>
            <p:ph type="body" idx="1"/>
          </p:nvPr>
        </p:nvSpPr>
        <p:spPr>
          <a:xfrm>
            <a:off x="793950" y="1357050"/>
            <a:ext cx="7566900" cy="30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1" name="Google Shape;1721;p165"/>
          <p:cNvSpPr txBox="1">
            <a:spLocks noGrp="1"/>
          </p:cNvSpPr>
          <p:nvPr>
            <p:ph type="subTitle" idx="2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2" name="Google Shape;1722;p165"/>
          <p:cNvSpPr txBox="1">
            <a:spLocks noGrp="1"/>
          </p:cNvSpPr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3" name="Google Shape;1723;p165"/>
          <p:cNvSpPr txBox="1">
            <a:spLocks noGrp="1"/>
          </p:cNvSpPr>
          <p:nvPr>
            <p:ph type="sldNum" idx="12"/>
          </p:nvPr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4" name="Google Shape;1724;p165"/>
          <p:cNvSpPr txBox="1">
            <a:spLocks noGrp="1"/>
          </p:cNvSpPr>
          <p:nvPr>
            <p:ph type="sldNum" idx="3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>
                <a:solidFill>
                  <a:srgbClr val="000000"/>
                </a:solidFill>
              </a:rPr>
              <a:t>i</a:t>
            </a:r>
            <a:r>
              <a:rPr lang="en-GB"/>
              <a:t>gital 20</a:t>
            </a:r>
            <a:r>
              <a:rPr lang="en-GB">
                <a:solidFill>
                  <a:srgbClr val="000000"/>
                </a:solidFill>
              </a:rPr>
              <a:t>20</a:t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0F91-5398-3E48-90A3-332886D7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9596B-C84F-1642-A802-573DD956E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799E1-ED47-E54D-8C8F-1C178F01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BFE-AD06-774F-B9B3-2512EFFBB483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308FA-E094-2D47-BFB8-10BEC957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76751-039C-A94C-95B6-430C59DF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548768"/>
      </p:ext>
    </p:extLst>
  </p:cSld>
  <p:clrMapOvr>
    <a:masterClrMapping/>
  </p:clrMapOvr>
  <p:hf sldNum="0"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1662"/>
      </p:ext>
    </p:extLst>
  </p:cSld>
  <p:clrMapOvr>
    <a:masterClrMapping/>
  </p:clrMapOvr>
  <p:hf sldNum="0"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template - short title - long name  ">
  <p:cSld name="Cover template - short title - long name  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89"/>
          <p:cNvSpPr txBox="1">
            <a:spLocks noGrp="1"/>
          </p:cNvSpPr>
          <p:nvPr>
            <p:ph type="sldNum" idx="12"/>
          </p:nvPr>
        </p:nvSpPr>
        <p:spPr>
          <a:xfrm>
            <a:off x="-149492" y="4799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6" name="Google Shape;1906;p189"/>
          <p:cNvSpPr txBox="1">
            <a:spLocks noGrp="1"/>
          </p:cNvSpPr>
          <p:nvPr>
            <p:ph type="ctrTitle"/>
          </p:nvPr>
        </p:nvSpPr>
        <p:spPr>
          <a:xfrm>
            <a:off x="1942086" y="2328970"/>
            <a:ext cx="5261100" cy="9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07" name="Google Shape;1907;p189"/>
          <p:cNvSpPr txBox="1">
            <a:spLocks noGrp="1"/>
          </p:cNvSpPr>
          <p:nvPr>
            <p:ph type="ctrTitle" idx="2"/>
          </p:nvPr>
        </p:nvSpPr>
        <p:spPr>
          <a:xfrm>
            <a:off x="2144696" y="3226620"/>
            <a:ext cx="4854900" cy="3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43879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port side image 2 1">
  <p:cSld name="support side image 2 1"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87"/>
          <p:cNvSpPr txBox="1">
            <a:spLocks noGrp="1"/>
          </p:cNvSpPr>
          <p:nvPr>
            <p:ph type="ctrTitle"/>
          </p:nvPr>
        </p:nvSpPr>
        <p:spPr>
          <a:xfrm>
            <a:off x="311700" y="456725"/>
            <a:ext cx="48549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87"/>
          <p:cNvSpPr txBox="1">
            <a:spLocks noGrp="1"/>
          </p:cNvSpPr>
          <p:nvPr>
            <p:ph type="subTitle" idx="1"/>
          </p:nvPr>
        </p:nvSpPr>
        <p:spPr>
          <a:xfrm>
            <a:off x="311700" y="908825"/>
            <a:ext cx="4854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187"/>
          <p:cNvSpPr txBox="1">
            <a:spLocks noGrp="1"/>
          </p:cNvSpPr>
          <p:nvPr>
            <p:ph type="subTitle" idx="2"/>
          </p:nvPr>
        </p:nvSpPr>
        <p:spPr>
          <a:xfrm>
            <a:off x="312400" y="1483875"/>
            <a:ext cx="54429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87"/>
          <p:cNvSpPr txBox="1">
            <a:spLocks noGrp="1"/>
          </p:cNvSpPr>
          <p:nvPr>
            <p:ph type="sldNum" idx="12"/>
          </p:nvPr>
        </p:nvSpPr>
        <p:spPr>
          <a:xfrm>
            <a:off x="-149492" y="4799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499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age ">
  <p:cSld name="Blank page 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84"/>
          <p:cNvSpPr txBox="1">
            <a:spLocks noGrp="1"/>
          </p:cNvSpPr>
          <p:nvPr>
            <p:ph type="subTitle" idx="1"/>
          </p:nvPr>
        </p:nvSpPr>
        <p:spPr>
          <a:xfrm>
            <a:off x="426350" y="1483875"/>
            <a:ext cx="82647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184"/>
          <p:cNvSpPr txBox="1">
            <a:spLocks noGrp="1"/>
          </p:cNvSpPr>
          <p:nvPr>
            <p:ph type="ctrTitle"/>
          </p:nvPr>
        </p:nvSpPr>
        <p:spPr>
          <a:xfrm>
            <a:off x="426350" y="478125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184"/>
          <p:cNvSpPr txBox="1">
            <a:spLocks noGrp="1"/>
          </p:cNvSpPr>
          <p:nvPr>
            <p:ph type="subTitle" idx="2"/>
          </p:nvPr>
        </p:nvSpPr>
        <p:spPr>
          <a:xfrm>
            <a:off x="426350" y="930225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184"/>
          <p:cNvSpPr txBox="1">
            <a:spLocks noGrp="1"/>
          </p:cNvSpPr>
          <p:nvPr>
            <p:ph type="sldNum" idx="12"/>
          </p:nvPr>
        </p:nvSpPr>
        <p:spPr>
          <a:xfrm>
            <a:off x="-149492" y="4799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7384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Code 2">
  <p:cSld name="TITLE_1_1_1_1_1_2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 l="46615" r="11856"/>
          <a:stretch/>
        </p:blipFill>
        <p:spPr>
          <a:xfrm>
            <a:off x="5940000" y="0"/>
            <a:ext cx="320400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 1">
  <p:cSld name="Q&amp;A 1"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74"/>
          <p:cNvSpPr txBox="1">
            <a:spLocks noGrp="1"/>
          </p:cNvSpPr>
          <p:nvPr>
            <p:ph type="sldNum" idx="12"/>
          </p:nvPr>
        </p:nvSpPr>
        <p:spPr>
          <a:xfrm>
            <a:off x="-149492" y="4799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713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port side image 2">
  <p:cSld name="support side image 2"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86"/>
          <p:cNvSpPr txBox="1">
            <a:spLocks noGrp="1"/>
          </p:cNvSpPr>
          <p:nvPr>
            <p:ph type="ctrTitle"/>
          </p:nvPr>
        </p:nvSpPr>
        <p:spPr>
          <a:xfrm>
            <a:off x="311700" y="456725"/>
            <a:ext cx="48549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86"/>
          <p:cNvSpPr txBox="1">
            <a:spLocks noGrp="1"/>
          </p:cNvSpPr>
          <p:nvPr>
            <p:ph type="subTitle" idx="1"/>
          </p:nvPr>
        </p:nvSpPr>
        <p:spPr>
          <a:xfrm>
            <a:off x="311700" y="908825"/>
            <a:ext cx="4854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0" name="Google Shape;1880;p186"/>
          <p:cNvSpPr txBox="1">
            <a:spLocks noGrp="1"/>
          </p:cNvSpPr>
          <p:nvPr>
            <p:ph type="subTitle" idx="2"/>
          </p:nvPr>
        </p:nvSpPr>
        <p:spPr>
          <a:xfrm>
            <a:off x="312400" y="1483875"/>
            <a:ext cx="54429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86"/>
          <p:cNvSpPr txBox="1">
            <a:spLocks noGrp="1"/>
          </p:cNvSpPr>
          <p:nvPr>
            <p:ph type="sldNum" idx="12"/>
          </p:nvPr>
        </p:nvSpPr>
        <p:spPr>
          <a:xfrm>
            <a:off x="-149492" y="4799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2645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B54BF-32AC-489B-A1E2-185655158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77363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099791"/>
          </a:xfrm>
        </p:spPr>
        <p:txBody>
          <a:bodyPr>
            <a:normAutofit/>
          </a:bodyPr>
          <a:lstStyle>
            <a:lvl1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099791"/>
          </a:xfrm>
        </p:spPr>
        <p:txBody>
          <a:bodyPr>
            <a:normAutofit/>
          </a:bodyPr>
          <a:lstStyle>
            <a:lvl1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B54BF-32AC-489B-A1E2-185655158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17151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82898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port side image 2 1">
  <p:cSld name="support side image 2 1"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87"/>
          <p:cNvSpPr txBox="1">
            <a:spLocks noGrp="1"/>
          </p:cNvSpPr>
          <p:nvPr>
            <p:ph type="ctrTitle"/>
          </p:nvPr>
        </p:nvSpPr>
        <p:spPr>
          <a:xfrm>
            <a:off x="311700" y="456725"/>
            <a:ext cx="48549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87"/>
          <p:cNvSpPr txBox="1">
            <a:spLocks noGrp="1"/>
          </p:cNvSpPr>
          <p:nvPr>
            <p:ph type="subTitle" idx="1"/>
          </p:nvPr>
        </p:nvSpPr>
        <p:spPr>
          <a:xfrm>
            <a:off x="311700" y="908825"/>
            <a:ext cx="4854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187"/>
          <p:cNvSpPr txBox="1">
            <a:spLocks noGrp="1"/>
          </p:cNvSpPr>
          <p:nvPr>
            <p:ph type="subTitle" idx="2"/>
          </p:nvPr>
        </p:nvSpPr>
        <p:spPr>
          <a:xfrm>
            <a:off x="312400" y="1483875"/>
            <a:ext cx="54429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87"/>
          <p:cNvSpPr txBox="1">
            <a:spLocks noGrp="1"/>
          </p:cNvSpPr>
          <p:nvPr>
            <p:ph type="sldNum" idx="12"/>
          </p:nvPr>
        </p:nvSpPr>
        <p:spPr>
          <a:xfrm>
            <a:off x="-149492" y="4799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2998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age ">
  <p:cSld name="Blank page 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84"/>
          <p:cNvSpPr txBox="1">
            <a:spLocks noGrp="1"/>
          </p:cNvSpPr>
          <p:nvPr>
            <p:ph type="subTitle" idx="1"/>
          </p:nvPr>
        </p:nvSpPr>
        <p:spPr>
          <a:xfrm>
            <a:off x="426350" y="1483875"/>
            <a:ext cx="82647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184"/>
          <p:cNvSpPr txBox="1">
            <a:spLocks noGrp="1"/>
          </p:cNvSpPr>
          <p:nvPr>
            <p:ph type="ctrTitle"/>
          </p:nvPr>
        </p:nvSpPr>
        <p:spPr>
          <a:xfrm>
            <a:off x="426350" y="478125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184"/>
          <p:cNvSpPr txBox="1">
            <a:spLocks noGrp="1"/>
          </p:cNvSpPr>
          <p:nvPr>
            <p:ph type="subTitle" idx="2"/>
          </p:nvPr>
        </p:nvSpPr>
        <p:spPr>
          <a:xfrm>
            <a:off x="426350" y="930225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184"/>
          <p:cNvSpPr txBox="1">
            <a:spLocks noGrp="1"/>
          </p:cNvSpPr>
          <p:nvPr>
            <p:ph type="sldNum" idx="12"/>
          </p:nvPr>
        </p:nvSpPr>
        <p:spPr>
          <a:xfrm>
            <a:off x="-149492" y="4799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16024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port side image 2">
  <p:cSld name="support side image 2"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86"/>
          <p:cNvSpPr txBox="1">
            <a:spLocks noGrp="1"/>
          </p:cNvSpPr>
          <p:nvPr>
            <p:ph type="ctrTitle"/>
          </p:nvPr>
        </p:nvSpPr>
        <p:spPr>
          <a:xfrm>
            <a:off x="311700" y="456725"/>
            <a:ext cx="48549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86"/>
          <p:cNvSpPr txBox="1">
            <a:spLocks noGrp="1"/>
          </p:cNvSpPr>
          <p:nvPr>
            <p:ph type="subTitle" idx="1"/>
          </p:nvPr>
        </p:nvSpPr>
        <p:spPr>
          <a:xfrm>
            <a:off x="311700" y="908825"/>
            <a:ext cx="4854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0" name="Google Shape;1880;p186"/>
          <p:cNvSpPr txBox="1">
            <a:spLocks noGrp="1"/>
          </p:cNvSpPr>
          <p:nvPr>
            <p:ph type="subTitle" idx="2"/>
          </p:nvPr>
        </p:nvSpPr>
        <p:spPr>
          <a:xfrm>
            <a:off x="312400" y="1483875"/>
            <a:ext cx="54429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86"/>
          <p:cNvSpPr txBox="1">
            <a:spLocks noGrp="1"/>
          </p:cNvSpPr>
          <p:nvPr>
            <p:ph type="sldNum" idx="12"/>
          </p:nvPr>
        </p:nvSpPr>
        <p:spPr>
          <a:xfrm>
            <a:off x="-149492" y="4799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4653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irpods Pro">
  <p:cSld name="TITLE_1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2">
            <a:alphaModFix/>
          </a:blip>
          <a:srcRect l="338" t="18618" b="1814"/>
          <a:stretch/>
        </p:blipFill>
        <p:spPr>
          <a:xfrm>
            <a:off x="5940000" y="0"/>
            <a:ext cx="320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lexa">
  <p:cSld name="TITLE_1_1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/>
          </a:blip>
          <a:srcRect l="33345" t="12517" r="4418" b="22182"/>
          <a:stretch/>
        </p:blipFill>
        <p:spPr>
          <a:xfrm>
            <a:off x="5940000" y="0"/>
            <a:ext cx="320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2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l="47233" r="10724"/>
          <a:stretch/>
        </p:blipFill>
        <p:spPr>
          <a:xfrm>
            <a:off x="5940000" y="0"/>
            <a:ext cx="32435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Overear headphones">
  <p:cSld name="TITLE_1_1_1_1_1_1_1_1_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2">
            <a:alphaModFix/>
          </a:blip>
          <a:srcRect l="2130" r="4446"/>
          <a:stretch/>
        </p:blipFill>
        <p:spPr>
          <a:xfrm>
            <a:off x="5940000" y="0"/>
            <a:ext cx="3203998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Laptop">
  <p:cSld name="TITLE_1_1_1_1_1_1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2">
            <a:alphaModFix/>
          </a:blip>
          <a:srcRect l="338" t="18857" b="1575"/>
          <a:stretch/>
        </p:blipFill>
        <p:spPr>
          <a:xfrm>
            <a:off x="5940000" y="0"/>
            <a:ext cx="320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Laptop 2">
  <p:cSld name="TITLE_1_1_1_1_1_1_1_1_3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2">
            <a:alphaModFix/>
          </a:blip>
          <a:srcRect l="6692" t="4140" r="38849" b="26616"/>
          <a:stretch/>
        </p:blipFill>
        <p:spPr>
          <a:xfrm>
            <a:off x="5940000" y="0"/>
            <a:ext cx="320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Tablet">
  <p:cSld name="TITLE_1_1_1_1_1_1_1_1_3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l="338" t="13969" b="7420"/>
          <a:stretch/>
        </p:blipFill>
        <p:spPr>
          <a:xfrm>
            <a:off x="5940000" y="0"/>
            <a:ext cx="320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Tablet">
  <p:cSld name="TITLE_1_1_1_1_1_1_1_1_3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l="338" t="11642" b="9747"/>
          <a:stretch/>
        </p:blipFill>
        <p:spPr>
          <a:xfrm>
            <a:off x="5940000" y="0"/>
            <a:ext cx="320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Google Home">
  <p:cSld name="TITLE_1_1_1_1_1_1_1_1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 rotWithShape="1">
          <a:blip r:embed="rId2">
            <a:alphaModFix/>
          </a:blip>
          <a:srcRect l="782" t="4265" r="29365" b="39971"/>
          <a:stretch/>
        </p:blipFill>
        <p:spPr>
          <a:xfrm>
            <a:off x="5940000" y="0"/>
            <a:ext cx="3203998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625" y="4788777"/>
            <a:ext cx="430326" cy="16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  <p15:guide id="9" pos="5331">
          <p15:clr>
            <a:srgbClr val="FA7B17"/>
          </p15:clr>
        </p15:guide>
        <p15:guide id="10" pos="5602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Game controller">
  <p:cSld name="TITLE_1_1_1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l="3744" t="11811" b="11342"/>
          <a:stretch/>
        </p:blipFill>
        <p:spPr>
          <a:xfrm>
            <a:off x="5940000" y="0"/>
            <a:ext cx="3203924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irpods">
  <p:cSld name="TITLE_1_1_1_1_1_1_1_1_1_3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l="42417" r="15220"/>
          <a:stretch/>
        </p:blipFill>
        <p:spPr>
          <a:xfrm>
            <a:off x="5940000" y="0"/>
            <a:ext cx="320399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Robot">
  <p:cSld name="TITLE_1_1_1_1_1_1_1_1_1_3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 rotWithShape="1">
          <a:blip r:embed="rId2">
            <a:alphaModFix/>
          </a:blip>
          <a:srcRect t="11681" b="9441"/>
          <a:stretch/>
        </p:blipFill>
        <p:spPr>
          <a:xfrm>
            <a:off x="5940000" y="0"/>
            <a:ext cx="320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Robot 2">
  <p:cSld name="TITLE_1_1_1_1_1_1_1_1_1_3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 rotWithShape="1">
          <a:blip r:embed="rId2">
            <a:alphaModFix/>
          </a:blip>
          <a:srcRect t="21029"/>
          <a:stretch/>
        </p:blipFill>
        <p:spPr>
          <a:xfrm>
            <a:off x="5940000" y="0"/>
            <a:ext cx="3204001" cy="51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3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43023" r="15427"/>
          <a:stretch/>
        </p:blipFill>
        <p:spPr>
          <a:xfrm>
            <a:off x="5940000" y="0"/>
            <a:ext cx="32055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mobile stack">
  <p:cSld name="TITLE_1_1_1_1_1_1_1_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 rotWithShape="1">
          <a:blip r:embed="rId2">
            <a:alphaModFix/>
          </a:blip>
          <a:srcRect t="1301" b="18858"/>
          <a:stretch/>
        </p:blipFill>
        <p:spPr>
          <a:xfrm>
            <a:off x="5940000" y="0"/>
            <a:ext cx="320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Smart watch">
  <p:cSld name="TITLE_1_1_1_1_1_1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 rotWithShape="1">
          <a:blip r:embed="rId2">
            <a:alphaModFix/>
          </a:blip>
          <a:srcRect l="28829" r="29647"/>
          <a:stretch/>
        </p:blipFill>
        <p:spPr>
          <a:xfrm>
            <a:off x="5940006" y="0"/>
            <a:ext cx="320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tablet 3">
  <p:cSld name="TITLE_1_1_1_1_1_1_1_1_1_2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 rotWithShape="1">
          <a:blip r:embed="rId2">
            <a:alphaModFix/>
          </a:blip>
          <a:srcRect l="20825" r="37588"/>
          <a:stretch/>
        </p:blipFill>
        <p:spPr>
          <a:xfrm>
            <a:off x="5940000" y="0"/>
            <a:ext cx="3203998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Mobile">
  <p:cSld name="TITLE_1_1_1_1_1_1_1_1_1_2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 rotWithShape="1">
          <a:blip r:embed="rId2">
            <a:alphaModFix/>
          </a:blip>
          <a:srcRect l="27832" r="30639"/>
          <a:stretch/>
        </p:blipFill>
        <p:spPr>
          <a:xfrm>
            <a:off x="5940004" y="0"/>
            <a:ext cx="320400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mobile payment">
  <p:cSld name="TITLE_1_1_1_1_1_1_1_1_1_2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2">
            <a:alphaModFix/>
          </a:blip>
          <a:srcRect l="35804" r="22736"/>
          <a:stretch/>
        </p:blipFill>
        <p:spPr>
          <a:xfrm>
            <a:off x="5940000" y="0"/>
            <a:ext cx="3198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drone">
  <p:cSld name="TITLE_1_1_1_1_1_1_1_1_1_2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 rotWithShape="1">
          <a:blip r:embed="rId2">
            <a:alphaModFix/>
          </a:blip>
          <a:srcRect l="8080" r="44188"/>
          <a:stretch/>
        </p:blipFill>
        <p:spPr>
          <a:xfrm>
            <a:off x="5940001" y="0"/>
            <a:ext cx="3204005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0" name="Google Shape;220;p3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VR">
  <p:cSld name="TITLE_1_1_1_1_1_1_1_1_1_2_1_1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/>
          <p:nvPr/>
        </p:nvSpPr>
        <p:spPr>
          <a:xfrm>
            <a:off x="5940000" y="0"/>
            <a:ext cx="3204000" cy="5143500"/>
          </a:xfrm>
          <a:prstGeom prst="rect">
            <a:avLst/>
          </a:prstGeom>
          <a:solidFill>
            <a:srgbClr val="FF6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37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779" y="-273350"/>
            <a:ext cx="2886150" cy="58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Sharpies">
  <p:cSld name="TITLE_1_1_1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 rotWithShape="1">
          <a:blip r:embed="rId2">
            <a:alphaModFix/>
          </a:blip>
          <a:srcRect b="7054"/>
          <a:stretch/>
        </p:blipFill>
        <p:spPr>
          <a:xfrm rot="5400000">
            <a:off x="4968849" y="975497"/>
            <a:ext cx="5150649" cy="319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Sticky notes">
  <p:cSld name="TITLE_1_1_1_1_1_1_1_1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 rotWithShape="1">
          <a:blip r:embed="rId2">
            <a:alphaModFix/>
          </a:blip>
          <a:srcRect l="338" t="4717" b="15721"/>
          <a:stretch/>
        </p:blipFill>
        <p:spPr>
          <a:xfrm>
            <a:off x="5940000" y="0"/>
            <a:ext cx="320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USB">
  <p:cSld name="TITLE_1_1_1_1_1_1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2">
            <a:alphaModFix/>
          </a:blip>
          <a:srcRect l="6182"/>
          <a:stretch/>
        </p:blipFill>
        <p:spPr>
          <a:xfrm>
            <a:off x="5940000" y="0"/>
            <a:ext cx="319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4">
  <p:cSld name="TITLE_1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l="16563" r="41985"/>
          <a:stretch/>
        </p:blipFill>
        <p:spPr>
          <a:xfrm>
            <a:off x="5940000" y="0"/>
            <a:ext cx="31980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Pencils">
  <p:cSld name="TITLE_1_1_1_1_1_1_1_1_1_1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2">
            <a:alphaModFix/>
          </a:blip>
          <a:srcRect l="2490" r="55994"/>
          <a:stretch/>
        </p:blipFill>
        <p:spPr>
          <a:xfrm>
            <a:off x="5940000" y="0"/>
            <a:ext cx="3198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Overear headphones 2">
  <p:cSld name="TITLE_1_1_1_1_1_1_1_1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 rotWithShape="1">
          <a:blip r:embed="rId2">
            <a:alphaModFix/>
          </a:blip>
          <a:srcRect l="49643" r="8897"/>
          <a:stretch/>
        </p:blipFill>
        <p:spPr>
          <a:xfrm>
            <a:off x="5940000" y="0"/>
            <a:ext cx="3198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Overear headphones">
  <p:cSld name="TITLE_1_1_1_1_1_1_1_1_1_1_1_1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2">
            <a:alphaModFix/>
          </a:blip>
          <a:srcRect l="34780" r="5929"/>
          <a:stretch/>
        </p:blipFill>
        <p:spPr>
          <a:xfrm>
            <a:off x="4564422" y="0"/>
            <a:ext cx="4573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VR">
  <p:cSld name="TITLE_1_1_1_1_1_1_1_1_1_1_1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/>
          <p:nvPr/>
        </p:nvSpPr>
        <p:spPr>
          <a:xfrm>
            <a:off x="4570425" y="0"/>
            <a:ext cx="4573500" cy="5143500"/>
          </a:xfrm>
          <a:prstGeom prst="rect">
            <a:avLst/>
          </a:prstGeom>
          <a:solidFill>
            <a:srgbClr val="FF6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9" name="Google Shape;269;p44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179" y="-273350"/>
            <a:ext cx="2886150" cy="58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Drone">
  <p:cSld name="TITLE_1_1_1_1_1_1_1_1_1_1_1_1_1_1_1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/>
          <p:nvPr/>
        </p:nvPicPr>
        <p:blipFill rotWithShape="1">
          <a:blip r:embed="rId2">
            <a:alphaModFix/>
          </a:blip>
          <a:srcRect l="40" r="31848"/>
          <a:stretch/>
        </p:blipFill>
        <p:spPr>
          <a:xfrm>
            <a:off x="4572002" y="0"/>
            <a:ext cx="4571996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6" name="Google Shape;276;p4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5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  <p15:guide id="9" pos="2880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Mobile">
  <p:cSld name="TITLE_1_1_1_1_1_1_1_1_1_1_1_1_1_1_1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6"/>
          <p:cNvPicPr preferRelativeResize="0"/>
          <p:nvPr/>
        </p:nvPicPr>
        <p:blipFill rotWithShape="1">
          <a:blip r:embed="rId2">
            <a:alphaModFix/>
          </a:blip>
          <a:srcRect l="25923" r="14796"/>
          <a:stretch/>
        </p:blipFill>
        <p:spPr>
          <a:xfrm>
            <a:off x="4570496" y="0"/>
            <a:ext cx="457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6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2" name="Google Shape;282;p4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Tablet">
  <p:cSld name="TITLE_1_1_1_1_1_1_1_1_1_1_1_1_1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 rotWithShape="1">
          <a:blip r:embed="rId2">
            <a:alphaModFix/>
          </a:blip>
          <a:srcRect l="20895" r="19743"/>
          <a:stretch/>
        </p:blipFill>
        <p:spPr>
          <a:xfrm>
            <a:off x="4570501" y="0"/>
            <a:ext cx="4573499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7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8" name="Google Shape;288;p47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Smart watch">
  <p:cSld name="TITLE_1_1_1_1_1_1_1_1_1_1_1_1_1_1_1_1_1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8"/>
          <p:cNvPicPr preferRelativeResize="0"/>
          <p:nvPr/>
        </p:nvPicPr>
        <p:blipFill rotWithShape="1">
          <a:blip r:embed="rId2">
            <a:alphaModFix/>
          </a:blip>
          <a:srcRect l="21971" r="18758"/>
          <a:stretch/>
        </p:blipFill>
        <p:spPr>
          <a:xfrm>
            <a:off x="4570497" y="0"/>
            <a:ext cx="4573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8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8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4" name="Google Shape;294;p4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8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Mobile stack">
  <p:cSld name="TITLE_1_1_1_1_1_1_1_1_1_1_1_1_1_1_1_1_1_1_1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49"/>
          <p:cNvGrpSpPr/>
          <p:nvPr/>
        </p:nvGrpSpPr>
        <p:grpSpPr>
          <a:xfrm>
            <a:off x="4570500" y="-1"/>
            <a:ext cx="4573503" cy="5143503"/>
            <a:chOff x="4570500" y="-1"/>
            <a:chExt cx="4573503" cy="5143503"/>
          </a:xfrm>
        </p:grpSpPr>
        <p:pic>
          <p:nvPicPr>
            <p:cNvPr id="298" name="Google Shape;298;p49"/>
            <p:cNvPicPr preferRelativeResize="0"/>
            <p:nvPr/>
          </p:nvPicPr>
          <p:blipFill rotWithShape="1">
            <a:blip r:embed="rId2">
              <a:alphaModFix/>
            </a:blip>
            <a:srcRect t="16630" b="18862"/>
            <a:stretch/>
          </p:blipFill>
          <p:spPr>
            <a:xfrm>
              <a:off x="5178575" y="-1"/>
              <a:ext cx="3965428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49"/>
            <p:cNvPicPr preferRelativeResize="0"/>
            <p:nvPr/>
          </p:nvPicPr>
          <p:blipFill rotWithShape="1">
            <a:blip r:embed="rId2">
              <a:alphaModFix/>
            </a:blip>
            <a:srcRect t="1301" r="82205" b="18858"/>
            <a:stretch/>
          </p:blipFill>
          <p:spPr>
            <a:xfrm>
              <a:off x="4570500" y="0"/>
              <a:ext cx="1369502" cy="5143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49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9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2" name="Google Shape;302;p49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Robot">
  <p:cSld name="TITLE_1_1_1_1_1_1_1_1_1_1_1_1_1_1_1_1_1_1_1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0"/>
          <p:cNvPicPr preferRelativeResize="0"/>
          <p:nvPr/>
        </p:nvPicPr>
        <p:blipFill rotWithShape="1">
          <a:blip r:embed="rId2">
            <a:alphaModFix/>
          </a:blip>
          <a:srcRect t="11681" r="61542" b="69017"/>
          <a:stretch/>
        </p:blipFill>
        <p:spPr>
          <a:xfrm>
            <a:off x="7686750" y="0"/>
            <a:ext cx="1457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 rotWithShape="1">
          <a:blip r:embed="rId2">
            <a:alphaModFix/>
          </a:blip>
          <a:srcRect t="11681" r="61542" b="69017"/>
          <a:stretch/>
        </p:blipFill>
        <p:spPr>
          <a:xfrm>
            <a:off x="4570500" y="0"/>
            <a:ext cx="14572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0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9" name="Google Shape;309;p5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0"/>
          <p:cNvPicPr preferRelativeResize="0"/>
          <p:nvPr/>
        </p:nvPicPr>
        <p:blipFill rotWithShape="1">
          <a:blip r:embed="rId2">
            <a:alphaModFix/>
          </a:blip>
          <a:srcRect t="14790" b="12206"/>
          <a:stretch/>
        </p:blipFill>
        <p:spPr>
          <a:xfrm>
            <a:off x="4996600" y="0"/>
            <a:ext cx="3461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0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5">
  <p:cSld name="TITLE_1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l="14107" r="23719"/>
          <a:stretch/>
        </p:blipFill>
        <p:spPr>
          <a:xfrm>
            <a:off x="5940000" y="0"/>
            <a:ext cx="31980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lexa">
  <p:cSld name="TITLE_1_1_1_1_1_1_1_1_1_1_1_1_1_1_1_1_1_1_1_1_1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1"/>
          <p:cNvPicPr preferRelativeResize="0"/>
          <p:nvPr/>
        </p:nvPicPr>
        <p:blipFill rotWithShape="1">
          <a:blip r:embed="rId2">
            <a:alphaModFix/>
          </a:blip>
          <a:srcRect l="5258" t="12517" r="5907" b="22182"/>
          <a:stretch/>
        </p:blipFill>
        <p:spPr>
          <a:xfrm>
            <a:off x="4570501" y="0"/>
            <a:ext cx="45735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1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6" name="Google Shape;316;p51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Code">
  <p:cSld name="TITLE_1_1_1_1_1_1_1_1_1_1_1_1_1_1_1_1_1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2"/>
          <p:cNvPicPr preferRelativeResize="0"/>
          <p:nvPr/>
        </p:nvPicPr>
        <p:blipFill rotWithShape="1">
          <a:blip r:embed="rId2">
            <a:alphaModFix/>
          </a:blip>
          <a:srcRect l="26883" r="13836"/>
          <a:stretch/>
        </p:blipFill>
        <p:spPr>
          <a:xfrm>
            <a:off x="4570497" y="0"/>
            <a:ext cx="457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2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2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5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2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">
  <p:cSld name="TITLE_1_1_1_1_1_1_1_1_1_1_1_1_1_1_1_1_1_1_1_1_1_1_1_1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3"/>
          <p:cNvPicPr preferRelativeResize="0"/>
          <p:nvPr/>
        </p:nvPicPr>
        <p:blipFill rotWithShape="1">
          <a:blip r:embed="rId2">
            <a:alphaModFix/>
          </a:blip>
          <a:srcRect l="32870" r="7848"/>
          <a:stretch/>
        </p:blipFill>
        <p:spPr>
          <a:xfrm>
            <a:off x="4570499" y="0"/>
            <a:ext cx="45735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3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53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3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29" name="Google Shape;329;p5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 2">
  <p:cSld name="TITLE_1_1_1_1_1_1_1_1_1_1_1_1_1_1_1_1_1_1_1_1_1_1_1_1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4"/>
          <p:cNvPicPr preferRelativeResize="0"/>
          <p:nvPr/>
        </p:nvPicPr>
        <p:blipFill rotWithShape="1">
          <a:blip r:embed="rId2">
            <a:alphaModFix/>
          </a:blip>
          <a:srcRect l="29906" r="10812"/>
          <a:stretch/>
        </p:blipFill>
        <p:spPr>
          <a:xfrm>
            <a:off x="4570499" y="0"/>
            <a:ext cx="45735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4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4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4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35" name="Google Shape;335;p54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 3">
  <p:cSld name="TITLE_1_1_1_1_1_1_1_1_1_1_1_1_1_1_1_1_1_1_1_1_1_1_1_1_1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5"/>
          <p:cNvPicPr preferRelativeResize="0"/>
          <p:nvPr/>
        </p:nvPicPr>
        <p:blipFill rotWithShape="1">
          <a:blip r:embed="rId2">
            <a:alphaModFix/>
          </a:blip>
          <a:srcRect l="13727" r="27383"/>
          <a:stretch/>
        </p:blipFill>
        <p:spPr>
          <a:xfrm>
            <a:off x="4570502" y="0"/>
            <a:ext cx="4573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5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5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5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41" name="Google Shape;341;p5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 4">
  <p:cSld name="TITLE_1_1_1_1_1_1_1_1_1_1_1_1_1_1_1_1_1_1_1_1_1_1_1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6"/>
          <p:cNvPicPr preferRelativeResize="0"/>
          <p:nvPr/>
        </p:nvPicPr>
        <p:blipFill rotWithShape="1">
          <a:blip r:embed="rId2">
            <a:alphaModFix/>
          </a:blip>
          <a:srcRect l="32835" r="7884"/>
          <a:stretch/>
        </p:blipFill>
        <p:spPr>
          <a:xfrm>
            <a:off x="4570499" y="0"/>
            <a:ext cx="45735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6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6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6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47" name="Google Shape;347;p5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 5">
  <p:cSld name="TITLE_1_1_1_1_1_1_1_1_1_1_1_1_1_1_1_1_1_1_1_1_1_1_1_1_1_1_1_1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7"/>
          <p:cNvPicPr preferRelativeResize="0"/>
          <p:nvPr/>
        </p:nvPicPr>
        <p:blipFill rotWithShape="1">
          <a:blip r:embed="rId2">
            <a:alphaModFix/>
          </a:blip>
          <a:srcRect l="27897" r="12822"/>
          <a:stretch/>
        </p:blipFill>
        <p:spPr>
          <a:xfrm>
            <a:off x="4570499" y="0"/>
            <a:ext cx="45735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7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7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7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53" name="Google Shape;353;p57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 6">
  <p:cSld name="TITLE_1_1_1_1_1_1_1_1_1_1_1_1_1_1_1_1_1_1_1_1_1_1_1_1_1_1_1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8"/>
          <p:cNvPicPr preferRelativeResize="0"/>
          <p:nvPr/>
        </p:nvPicPr>
        <p:blipFill rotWithShape="1">
          <a:blip r:embed="rId2">
            <a:alphaModFix/>
          </a:blip>
          <a:srcRect l="9627" r="31092"/>
          <a:stretch/>
        </p:blipFill>
        <p:spPr>
          <a:xfrm>
            <a:off x="4564500" y="0"/>
            <a:ext cx="45735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8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58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8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59" name="Google Shape;359;p5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7">
  <p:cSld name="TITLE_1_1_1_1_1_1_1_1_1_1_1_1_1_1_1_1_1_1_1_1_1_1_1_1_1_1_1_1_1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9"/>
          <p:cNvPicPr preferRelativeResize="0"/>
          <p:nvPr/>
        </p:nvPicPr>
        <p:blipFill rotWithShape="1">
          <a:blip r:embed="rId2">
            <a:alphaModFix/>
          </a:blip>
          <a:srcRect l="40585" r="35"/>
          <a:stretch/>
        </p:blipFill>
        <p:spPr>
          <a:xfrm>
            <a:off x="4562924" y="0"/>
            <a:ext cx="45810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9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9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59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65" name="Google Shape;365;p59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 8">
  <p:cSld name="TITLE_1_1_1_1_1_1_1_1_1_1_1_1_1_1_1_1_1_1_1_1_1_1_1_1_1_1_1_1_1_1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0"/>
          <p:cNvPicPr preferRelativeResize="0"/>
          <p:nvPr/>
        </p:nvPicPr>
        <p:blipFill rotWithShape="1">
          <a:blip r:embed="rId2">
            <a:alphaModFix/>
          </a:blip>
          <a:srcRect l="40268" r="-137"/>
          <a:stretch/>
        </p:blipFill>
        <p:spPr>
          <a:xfrm>
            <a:off x="4564499" y="0"/>
            <a:ext cx="4619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0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60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60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71" name="Google Shape;371;p6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6">
  <p:cSld name="TITLE_1_1_1_1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l="47626" r="10843"/>
          <a:stretch/>
        </p:blipFill>
        <p:spPr>
          <a:xfrm>
            <a:off x="5940000" y="0"/>
            <a:ext cx="320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 9">
  <p:cSld name="TITLE_1_1_1_1_1_1_1_1_1_1_1_1_1_1_1_1_1_1_1_1_1_1_1_1_1_1_1_1_1_1_1_1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1"/>
          <p:cNvPicPr preferRelativeResize="0"/>
          <p:nvPr/>
        </p:nvPicPr>
        <p:blipFill rotWithShape="1">
          <a:blip r:embed="rId2">
            <a:alphaModFix/>
          </a:blip>
          <a:srcRect l="40341" r="35"/>
          <a:stretch/>
        </p:blipFill>
        <p:spPr>
          <a:xfrm>
            <a:off x="4564500" y="0"/>
            <a:ext cx="46002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1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61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1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77" name="Google Shape;377;p61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text image // ANDis 10">
  <p:cSld name="TITLE_1_1_1_1_1_1_1_1_1_1_1_1_1_1_1_1_1_1_1_1_1_1_1_1_1_1_1_1_1_1_1_1_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title"/>
          </p:nvPr>
        </p:nvSpPr>
        <p:spPr>
          <a:xfrm>
            <a:off x="195618" y="43217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2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4239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62"/>
          <p:cNvSpPr txBox="1">
            <a:spLocks noGrp="1"/>
          </p:cNvSpPr>
          <p:nvPr>
            <p:ph type="body" idx="2"/>
          </p:nvPr>
        </p:nvSpPr>
        <p:spPr>
          <a:xfrm>
            <a:off x="195598" y="1478500"/>
            <a:ext cx="4239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82" name="Google Shape;382;p62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2"/>
          <p:cNvPicPr preferRelativeResize="0"/>
          <p:nvPr/>
        </p:nvPicPr>
        <p:blipFill rotWithShape="1">
          <a:blip r:embed="rId3">
            <a:alphaModFix/>
          </a:blip>
          <a:srcRect l="-208" r="40581"/>
          <a:stretch/>
        </p:blipFill>
        <p:spPr>
          <a:xfrm>
            <a:off x="4564499" y="0"/>
            <a:ext cx="46002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  <p15:guide id="9" orient="horz" pos="170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// ANDis " type="secHead">
  <p:cSld name="SECTION_HEADER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2">
            <a:alphaModFix/>
          </a:blip>
          <a:srcRect t="12165" b="41720"/>
          <a:stretch/>
        </p:blipFill>
        <p:spPr>
          <a:xfrm>
            <a:off x="-3200" y="2365600"/>
            <a:ext cx="9143978" cy="281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3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63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63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63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63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3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63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// ANDis 2">
  <p:cSld name="SECTION_HEADER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7" name="Google Shape;397;p64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4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64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64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401" name="Google Shape;401;p64"/>
          <p:cNvPicPr preferRelativeResize="0"/>
          <p:nvPr/>
        </p:nvPicPr>
        <p:blipFill rotWithShape="1">
          <a:blip r:embed="rId2">
            <a:alphaModFix/>
          </a:blip>
          <a:srcRect t="15765" b="38761"/>
          <a:stretch/>
        </p:blipFill>
        <p:spPr>
          <a:xfrm>
            <a:off x="0" y="2371501"/>
            <a:ext cx="9143999" cy="27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64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494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// texture">
  <p:cSld name="SECTION_HEADER_1_1_1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8" name="Google Shape;408;p65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65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1" name="Google Shape;411;p65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12" name="Google Shape;412;p65"/>
          <p:cNvPicPr preferRelativeResize="0"/>
          <p:nvPr/>
        </p:nvPicPr>
        <p:blipFill rotWithShape="1">
          <a:blip r:embed="rId2">
            <a:alphaModFix/>
          </a:blip>
          <a:srcRect t="46123"/>
          <a:stretch/>
        </p:blipFill>
        <p:spPr>
          <a:xfrm>
            <a:off x="0" y="2371500"/>
            <a:ext cx="9144000" cy="27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5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65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6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494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// Google Home">
  <p:cSld name="SECTION_HEADER_1_1_1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9" name="Google Shape;419;p66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6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66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23" name="Google Shape;423;p66"/>
          <p:cNvPicPr preferRelativeResize="0"/>
          <p:nvPr/>
        </p:nvPicPr>
        <p:blipFill rotWithShape="1">
          <a:blip r:embed="rId2">
            <a:alphaModFix/>
          </a:blip>
          <a:srcRect t="208" b="36532"/>
          <a:stretch/>
        </p:blipFill>
        <p:spPr>
          <a:xfrm>
            <a:off x="0" y="2371500"/>
            <a:ext cx="9143999" cy="27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6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66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6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// Airpods">
  <p:cSld name="SECTION_HEADER_1_1_1_1_1_3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7"/>
          <p:cNvPicPr preferRelativeResize="0"/>
          <p:nvPr/>
        </p:nvPicPr>
        <p:blipFill rotWithShape="1">
          <a:blip r:embed="rId2">
            <a:alphaModFix/>
          </a:blip>
          <a:srcRect t="24779" b="30645"/>
          <a:stretch/>
        </p:blipFill>
        <p:spPr>
          <a:xfrm>
            <a:off x="0" y="2371501"/>
            <a:ext cx="9143996" cy="27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7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7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67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67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6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5" name="Google Shape;435;p67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7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67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// VR 2">
  <p:cSld name="SECTION_HEADER_1_1_1_1_1_3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/>
          <p:nvPr/>
        </p:nvSpPr>
        <p:spPr>
          <a:xfrm>
            <a:off x="0" y="2380775"/>
            <a:ext cx="9144000" cy="2762700"/>
          </a:xfrm>
          <a:prstGeom prst="rect">
            <a:avLst/>
          </a:prstGeom>
          <a:solidFill>
            <a:srgbClr val="FF6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8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8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p68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68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4" name="Google Shape;444;p68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8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68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7" name="Google Shape;447;p68"/>
          <p:cNvPicPr preferRelativeResize="0"/>
          <p:nvPr/>
        </p:nvPicPr>
        <p:blipFill rotWithShape="1">
          <a:blip r:embed="rId3">
            <a:alphaModFix/>
          </a:blip>
          <a:srcRect t="44917" b="16649"/>
          <a:stretch/>
        </p:blipFill>
        <p:spPr>
          <a:xfrm>
            <a:off x="287750" y="2380775"/>
            <a:ext cx="3531800" cy="276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8"/>
          <p:cNvPicPr preferRelativeResize="0"/>
          <p:nvPr/>
        </p:nvPicPr>
        <p:blipFill rotWithShape="1">
          <a:blip r:embed="rId3">
            <a:alphaModFix/>
          </a:blip>
          <a:srcRect t="23718" b="37846"/>
          <a:stretch/>
        </p:blipFill>
        <p:spPr>
          <a:xfrm>
            <a:off x="3869150" y="2380800"/>
            <a:ext cx="3531800" cy="27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// VR">
  <p:cSld name="SECTION_HEADER_1_1_1_1_1_3_1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/>
          <p:nvPr/>
        </p:nvSpPr>
        <p:spPr>
          <a:xfrm>
            <a:off x="0" y="2380775"/>
            <a:ext cx="9144000" cy="27627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9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9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p69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69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7" name="Google Shape;457;p69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9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69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60" name="Google Shape;460;p69"/>
          <p:cNvPicPr preferRelativeResize="0"/>
          <p:nvPr/>
        </p:nvPicPr>
        <p:blipFill rotWithShape="1">
          <a:blip r:embed="rId3">
            <a:alphaModFix/>
          </a:blip>
          <a:srcRect t="46528" b="4442"/>
          <a:stretch/>
        </p:blipFill>
        <p:spPr>
          <a:xfrm>
            <a:off x="333675" y="2371500"/>
            <a:ext cx="2548900" cy="2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9"/>
          <p:cNvPicPr preferRelativeResize="0"/>
          <p:nvPr/>
        </p:nvPicPr>
        <p:blipFill rotWithShape="1">
          <a:blip r:embed="rId3">
            <a:alphaModFix/>
          </a:blip>
          <a:srcRect t="32579" b="10564"/>
          <a:stretch/>
        </p:blipFill>
        <p:spPr>
          <a:xfrm>
            <a:off x="3153075" y="2562750"/>
            <a:ext cx="2548900" cy="294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9"/>
          <p:cNvPicPr preferRelativeResize="0"/>
          <p:nvPr/>
        </p:nvPicPr>
        <p:blipFill rotWithShape="1">
          <a:blip r:embed="rId3">
            <a:alphaModFix/>
          </a:blip>
          <a:srcRect t="46523" b="4446"/>
          <a:stretch/>
        </p:blipFill>
        <p:spPr>
          <a:xfrm>
            <a:off x="6201075" y="2371475"/>
            <a:ext cx="2548900" cy="25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// Google Home 2">
  <p:cSld name="SECTION_HEADER_1_1_1_1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5" name="Google Shape;465;p70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70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70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8" name="Google Shape;468;p70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69" name="Google Shape;469;p70"/>
          <p:cNvPicPr preferRelativeResize="0"/>
          <p:nvPr/>
        </p:nvPicPr>
        <p:blipFill rotWithShape="1">
          <a:blip r:embed="rId2">
            <a:alphaModFix/>
          </a:blip>
          <a:srcRect l="7011" t="-144" r="7268" b="34647"/>
          <a:stretch/>
        </p:blipFill>
        <p:spPr>
          <a:xfrm rot="10800000" flipH="1">
            <a:off x="-7575" y="2365600"/>
            <a:ext cx="9159150" cy="27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0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1" name="Google Shape;4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625" y="4788777"/>
            <a:ext cx="430326" cy="16352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0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70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7">
  <p:cSld name="TITLE_1_1_1_1_2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l="53534" r="4937"/>
          <a:stretch/>
        </p:blipFill>
        <p:spPr>
          <a:xfrm>
            <a:off x="5940000" y="0"/>
            <a:ext cx="32040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// Alexa">
  <p:cSld name="SECTION_HEADER_1_1_1_1_1_1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6" name="Google Shape;476;p71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71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71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71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80" name="Google Shape;480;p71"/>
          <p:cNvPicPr preferRelativeResize="0"/>
          <p:nvPr/>
        </p:nvPicPr>
        <p:blipFill rotWithShape="1">
          <a:blip r:embed="rId2">
            <a:alphaModFix/>
          </a:blip>
          <a:srcRect l="9346" t="21525" r="9027" b="16242"/>
          <a:stretch/>
        </p:blipFill>
        <p:spPr>
          <a:xfrm>
            <a:off x="0" y="2371500"/>
            <a:ext cx="9144000" cy="27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1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1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3" name="Google Shape;483;p71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71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// Alexa 2">
  <p:cSld name="SECTION_HEADER_1_1_1_1_1_1_1_1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7" name="Google Shape;487;p72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2"/>
          <p:cNvSpPr txBox="1"/>
          <p:nvPr/>
        </p:nvSpPr>
        <p:spPr>
          <a:xfrm>
            <a:off x="854275" y="4363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72"/>
          <p:cNvSpPr txBox="1"/>
          <p:nvPr/>
        </p:nvSpPr>
        <p:spPr>
          <a:xfrm rot="10800000">
            <a:off x="7096200" y="6649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GB" sz="120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2000" b="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72"/>
          <p:cNvSpPr txBox="1">
            <a:spLocks noGrp="1"/>
          </p:cNvSpPr>
          <p:nvPr>
            <p:ph type="title"/>
          </p:nvPr>
        </p:nvSpPr>
        <p:spPr>
          <a:xfrm>
            <a:off x="1349600" y="394275"/>
            <a:ext cx="63537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Roboto Light"/>
              <a:buNone/>
              <a:defRPr sz="2400">
                <a:solidFill>
                  <a:srgbClr val="32323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91" name="Google Shape;491;p72"/>
          <p:cNvPicPr preferRelativeResize="0"/>
          <p:nvPr/>
        </p:nvPicPr>
        <p:blipFill rotWithShape="1">
          <a:blip r:embed="rId2">
            <a:alphaModFix/>
          </a:blip>
          <a:srcRect l="8645" t="21085" r="8380" b="15651"/>
          <a:stretch/>
        </p:blipFill>
        <p:spPr>
          <a:xfrm>
            <a:off x="0" y="2371500"/>
            <a:ext cx="9144000" cy="27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2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72"/>
          <p:cNvSpPr txBox="1">
            <a:spLocks noGrp="1"/>
          </p:cNvSpPr>
          <p:nvPr>
            <p:ph type="title" idx="2"/>
          </p:nvPr>
        </p:nvSpPr>
        <p:spPr>
          <a:xfrm>
            <a:off x="2229125" y="1978925"/>
            <a:ext cx="457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 i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72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1">
  <p:cSld name="SECTION_HEADER_1_1_1_1_1_1_1_1_1_2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8" name="Google Shape;498;p73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9" name="Google Shape;499;p73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3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1" name="Google Shape;501;p73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3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73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2019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73"/>
          <p:cNvSpPr txBox="1"/>
          <p:nvPr/>
        </p:nvSpPr>
        <p:spPr>
          <a:xfrm>
            <a:off x="583500" y="177975"/>
            <a:ext cx="79770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We believe that </a:t>
            </a:r>
            <a:r>
              <a:rPr lang="en-GB" sz="2400" b="1" u="sng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digital capabilities</a:t>
            </a: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4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are rewriting the rules of business.</a:t>
            </a:r>
            <a:endParaRPr sz="24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73"/>
          <p:cNvSpPr txBox="1"/>
          <p:nvPr/>
        </p:nvSpPr>
        <p:spPr>
          <a:xfrm>
            <a:off x="423900" y="1159125"/>
            <a:ext cx="82962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To disrupt an industry or seize outsized competitive advantage,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digital leaders are focused across key critical areas: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06" name="Google Shape;506;p73"/>
          <p:cNvGrpSpPr/>
          <p:nvPr/>
        </p:nvGrpSpPr>
        <p:grpSpPr>
          <a:xfrm>
            <a:off x="-4850" y="2057475"/>
            <a:ext cx="9153700" cy="3107850"/>
            <a:chOff x="-4850" y="2057475"/>
            <a:chExt cx="9153700" cy="3107850"/>
          </a:xfrm>
        </p:grpSpPr>
        <p:pic>
          <p:nvPicPr>
            <p:cNvPr id="507" name="Google Shape;507;p73"/>
            <p:cNvPicPr preferRelativeResize="0"/>
            <p:nvPr/>
          </p:nvPicPr>
          <p:blipFill rotWithShape="1">
            <a:blip r:embed="rId3">
              <a:alphaModFix/>
            </a:blip>
            <a:srcRect l="37634" r="27543"/>
            <a:stretch/>
          </p:blipFill>
          <p:spPr>
            <a:xfrm>
              <a:off x="-12" y="2124075"/>
              <a:ext cx="1577171" cy="30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3"/>
            <p:cNvPicPr preferRelativeResize="0"/>
            <p:nvPr/>
          </p:nvPicPr>
          <p:blipFill rotWithShape="1">
            <a:blip r:embed="rId4">
              <a:alphaModFix/>
            </a:blip>
            <a:srcRect l="22498" r="42680"/>
            <a:stretch/>
          </p:blipFill>
          <p:spPr>
            <a:xfrm>
              <a:off x="1513353" y="2142975"/>
              <a:ext cx="1577171" cy="30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3"/>
            <p:cNvPicPr preferRelativeResize="0"/>
            <p:nvPr/>
          </p:nvPicPr>
          <p:blipFill rotWithShape="1">
            <a:blip r:embed="rId5">
              <a:alphaModFix/>
            </a:blip>
            <a:srcRect l="17036" r="43788"/>
            <a:stretch/>
          </p:blipFill>
          <p:spPr>
            <a:xfrm>
              <a:off x="3026724" y="2142975"/>
              <a:ext cx="1577177" cy="3019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73"/>
            <p:cNvPicPr preferRelativeResize="0"/>
            <p:nvPr/>
          </p:nvPicPr>
          <p:blipFill rotWithShape="1">
            <a:blip r:embed="rId6">
              <a:alphaModFix/>
            </a:blip>
            <a:srcRect l="11773" r="53403"/>
            <a:stretch/>
          </p:blipFill>
          <p:spPr>
            <a:xfrm>
              <a:off x="4540095" y="2124075"/>
              <a:ext cx="1577178" cy="30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3"/>
            <p:cNvPicPr preferRelativeResize="0"/>
            <p:nvPr/>
          </p:nvPicPr>
          <p:blipFill rotWithShape="1">
            <a:blip r:embed="rId7">
              <a:alphaModFix/>
            </a:blip>
            <a:srcRect l="26528" r="38706"/>
            <a:stretch/>
          </p:blipFill>
          <p:spPr>
            <a:xfrm>
              <a:off x="6053469" y="2124075"/>
              <a:ext cx="1577174" cy="30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3"/>
            <p:cNvPicPr preferRelativeResize="0"/>
            <p:nvPr/>
          </p:nvPicPr>
          <p:blipFill rotWithShape="1">
            <a:blip r:embed="rId8">
              <a:alphaModFix/>
            </a:blip>
            <a:srcRect l="16487" t="9649" r="16487" b="2229"/>
            <a:stretch/>
          </p:blipFill>
          <p:spPr>
            <a:xfrm>
              <a:off x="7566838" y="2124075"/>
              <a:ext cx="1577174" cy="3019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73"/>
            <p:cNvSpPr/>
            <p:nvPr/>
          </p:nvSpPr>
          <p:spPr>
            <a:xfrm>
              <a:off x="4800" y="2124075"/>
              <a:ext cx="9144000" cy="5025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3"/>
            <p:cNvSpPr txBox="1"/>
            <p:nvPr/>
          </p:nvSpPr>
          <p:spPr>
            <a:xfrm>
              <a:off x="-4850" y="2142975"/>
              <a:ext cx="1505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TALENT</a:t>
              </a:r>
              <a:endParaRPr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5" name="Google Shape;515;p73"/>
            <p:cNvSpPr txBox="1"/>
            <p:nvPr/>
          </p:nvSpPr>
          <p:spPr>
            <a:xfrm>
              <a:off x="1530450" y="2142975"/>
              <a:ext cx="15051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CULTURE</a:t>
              </a:r>
              <a:endParaRPr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6" name="Google Shape;516;p73"/>
            <p:cNvSpPr txBox="1"/>
            <p:nvPr/>
          </p:nvSpPr>
          <p:spPr>
            <a:xfrm>
              <a:off x="3056425" y="2142975"/>
              <a:ext cx="15051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UX/CX</a:t>
              </a:r>
              <a:endParaRPr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7" name="Google Shape;517;p73"/>
            <p:cNvSpPr txBox="1"/>
            <p:nvPr/>
          </p:nvSpPr>
          <p:spPr>
            <a:xfrm>
              <a:off x="4582300" y="2142975"/>
              <a:ext cx="15051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TECH</a:t>
              </a:r>
              <a:endParaRPr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8" name="Google Shape;518;p73"/>
            <p:cNvSpPr txBox="1"/>
            <p:nvPr/>
          </p:nvSpPr>
          <p:spPr>
            <a:xfrm>
              <a:off x="7643750" y="2142975"/>
              <a:ext cx="15051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9" name="Google Shape;519;p73"/>
            <p:cNvSpPr txBox="1"/>
            <p:nvPr/>
          </p:nvSpPr>
          <p:spPr>
            <a:xfrm>
              <a:off x="6108150" y="2142975"/>
              <a:ext cx="15051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</a:t>
              </a:r>
              <a:endParaRPr sz="1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20" name="Google Shape;520;p73"/>
            <p:cNvCxnSpPr/>
            <p:nvPr/>
          </p:nvCxnSpPr>
          <p:spPr>
            <a:xfrm>
              <a:off x="1514475" y="2102325"/>
              <a:ext cx="0" cy="3063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73"/>
            <p:cNvCxnSpPr/>
            <p:nvPr/>
          </p:nvCxnSpPr>
          <p:spPr>
            <a:xfrm>
              <a:off x="3041856" y="2102325"/>
              <a:ext cx="0" cy="3063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73"/>
            <p:cNvCxnSpPr/>
            <p:nvPr/>
          </p:nvCxnSpPr>
          <p:spPr>
            <a:xfrm>
              <a:off x="4536588" y="2102325"/>
              <a:ext cx="0" cy="3063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73"/>
            <p:cNvCxnSpPr/>
            <p:nvPr/>
          </p:nvCxnSpPr>
          <p:spPr>
            <a:xfrm>
              <a:off x="6058519" y="2102325"/>
              <a:ext cx="0" cy="3063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73"/>
            <p:cNvCxnSpPr/>
            <p:nvPr/>
          </p:nvCxnSpPr>
          <p:spPr>
            <a:xfrm>
              <a:off x="7566850" y="2102325"/>
              <a:ext cx="0" cy="3063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5" name="Google Shape;525;p73"/>
            <p:cNvSpPr/>
            <p:nvPr/>
          </p:nvSpPr>
          <p:spPr>
            <a:xfrm>
              <a:off x="0" y="2057475"/>
              <a:ext cx="9144000" cy="85500"/>
            </a:xfrm>
            <a:prstGeom prst="rect">
              <a:avLst/>
            </a:prstGeom>
            <a:solidFill>
              <a:srgbClr val="FF3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6" name="Google Shape;526;p73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3"/>
          <p:cNvSpPr txBox="1"/>
          <p:nvPr/>
        </p:nvSpPr>
        <p:spPr>
          <a:xfrm>
            <a:off x="523200" y="48306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73"/>
          <p:cNvSpPr txBox="1"/>
          <p:nvPr/>
        </p:nvSpPr>
        <p:spPr>
          <a:xfrm>
            <a:off x="163624" y="47499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ur block left // Mobile">
  <p:cSld name="SECTION_HEADER_1_1_1_1_1_1_1_1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1" name="Google Shape;531;p7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2" name="Google Shape;532;p74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4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4" name="Google Shape;534;p74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4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" name="Google Shape;536;p7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2019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7" name="Google Shape;537;p74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4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9" name="Google Shape;539;p7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0" name="Google Shape;540;p74"/>
          <p:cNvPicPr preferRelativeResize="0"/>
          <p:nvPr/>
        </p:nvPicPr>
        <p:blipFill rotWithShape="1">
          <a:blip r:embed="rId3">
            <a:alphaModFix/>
          </a:blip>
          <a:srcRect l="16787" r="23957"/>
          <a:stretch/>
        </p:blipFill>
        <p:spPr>
          <a:xfrm>
            <a:off x="4571925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FF323C"/>
          </a:solidFill>
          <a:ln w="19050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4"/>
          <p:cNvSpPr txBox="1"/>
          <p:nvPr/>
        </p:nvSpPr>
        <p:spPr>
          <a:xfrm>
            <a:off x="228600" y="1701975"/>
            <a:ext cx="42018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and data is at </a:t>
            </a:r>
            <a:endParaRPr sz="2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heart of every business.</a:t>
            </a:r>
            <a:endParaRPr sz="2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74"/>
          <p:cNvSpPr txBox="1"/>
          <p:nvPr/>
        </p:nvSpPr>
        <p:spPr>
          <a:xfrm>
            <a:off x="228599" y="2606925"/>
            <a:ext cx="37830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Today, this is a </a:t>
            </a:r>
            <a:r>
              <a:rPr lang="en-GB" sz="16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human-driven activity</a:t>
            </a: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which means it requires more than just tech alone to succeed.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4" name="Google Shape;544;p74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4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>
            <a:off x="7505663" y="-3"/>
            <a:ext cx="1638325" cy="491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74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ur block left // Watch">
  <p:cSld name="SECTION_HEADER_1_1_1_1_1_1_1_1_1_2_1_2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5"/>
          <p:cNvPicPr preferRelativeResize="0"/>
          <p:nvPr/>
        </p:nvPicPr>
        <p:blipFill rotWithShape="1">
          <a:blip r:embed="rId2">
            <a:alphaModFix/>
          </a:blip>
          <a:srcRect l="21971" r="18758"/>
          <a:stretch/>
        </p:blipFill>
        <p:spPr>
          <a:xfrm>
            <a:off x="4570497" y="0"/>
            <a:ext cx="4573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1" name="Google Shape;551;p75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2" name="Google Shape;552;p75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3" name="Google Shape;553;p7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2019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4" name="Google Shape;554;p75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5" name="Google Shape;555;p7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6" name="Google Shape;556;p7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FF323C"/>
          </a:solidFill>
          <a:ln w="19050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7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5"/>
          <p:cNvSpPr txBox="1">
            <a:spLocks noGrp="1"/>
          </p:cNvSpPr>
          <p:nvPr>
            <p:ph type="title"/>
          </p:nvPr>
        </p:nvSpPr>
        <p:spPr>
          <a:xfrm>
            <a:off x="211175" y="1394725"/>
            <a:ext cx="3958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75"/>
          <p:cNvSpPr txBox="1">
            <a:spLocks noGrp="1"/>
          </p:cNvSpPr>
          <p:nvPr>
            <p:ph type="title" idx="2"/>
          </p:nvPr>
        </p:nvSpPr>
        <p:spPr>
          <a:xfrm>
            <a:off x="226711" y="2244300"/>
            <a:ext cx="33057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75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1" name="Google Shape;561;p75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  <p15:guide id="10" pos="2880">
          <p15:clr>
            <a:srgbClr val="FA7B17"/>
          </p15:clr>
        </p15:guide>
        <p15:guide id="11" pos="191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ur block left // event">
  <p:cSld name="SECTION_HEADER_1_1_1_1_1_1_1_1_1_2_1_2_2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6"/>
          <p:cNvPicPr preferRelativeResize="0"/>
          <p:nvPr/>
        </p:nvPicPr>
        <p:blipFill rotWithShape="1">
          <a:blip r:embed="rId2">
            <a:alphaModFix/>
          </a:blip>
          <a:srcRect l="32835" r="7884"/>
          <a:stretch/>
        </p:blipFill>
        <p:spPr>
          <a:xfrm>
            <a:off x="4570499" y="0"/>
            <a:ext cx="45735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76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6" name="Google Shape;566;p76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7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2019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76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7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76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7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6"/>
          <p:cNvSpPr txBox="1">
            <a:spLocks noGrp="1"/>
          </p:cNvSpPr>
          <p:nvPr>
            <p:ph type="title"/>
          </p:nvPr>
        </p:nvSpPr>
        <p:spPr>
          <a:xfrm>
            <a:off x="211175" y="1394725"/>
            <a:ext cx="39585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76"/>
          <p:cNvSpPr txBox="1">
            <a:spLocks noGrp="1"/>
          </p:cNvSpPr>
          <p:nvPr>
            <p:ph type="title" idx="2"/>
          </p:nvPr>
        </p:nvSpPr>
        <p:spPr>
          <a:xfrm>
            <a:off x="226711" y="2244300"/>
            <a:ext cx="33057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6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76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  <p15:guide id="10" pos="2880">
          <p15:clr>
            <a:srgbClr val="FA7B17"/>
          </p15:clr>
        </p15:guide>
        <p15:guide id="11" pos="191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ur block left // Mobile 2">
  <p:cSld name="SECTION_HEADER_1_1_1_1_1_1_1_1_1_2_1_2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7"/>
          <p:cNvPicPr preferRelativeResize="0"/>
          <p:nvPr/>
        </p:nvPicPr>
        <p:blipFill rotWithShape="1">
          <a:blip r:embed="rId2">
            <a:alphaModFix/>
          </a:blip>
          <a:srcRect l="25923" r="14796"/>
          <a:stretch/>
        </p:blipFill>
        <p:spPr>
          <a:xfrm>
            <a:off x="4570496" y="0"/>
            <a:ext cx="457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77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77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7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2019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77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7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77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77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7"/>
          <p:cNvSpPr txBox="1">
            <a:spLocks noGrp="1"/>
          </p:cNvSpPr>
          <p:nvPr>
            <p:ph type="title"/>
          </p:nvPr>
        </p:nvSpPr>
        <p:spPr>
          <a:xfrm>
            <a:off x="211175" y="1394725"/>
            <a:ext cx="3958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77"/>
          <p:cNvSpPr txBox="1">
            <a:spLocks noGrp="1"/>
          </p:cNvSpPr>
          <p:nvPr>
            <p:ph type="title" idx="2"/>
          </p:nvPr>
        </p:nvSpPr>
        <p:spPr>
          <a:xfrm>
            <a:off x="226711" y="2244300"/>
            <a:ext cx="33057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77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9" name="Google Shape;589;p77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  <p15:guide id="10" pos="2880">
          <p15:clr>
            <a:srgbClr val="FA7B17"/>
          </p15:clr>
        </p15:guide>
        <p15:guide id="11" pos="191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ur block left // ANDis">
  <p:cSld name="SECTION_HEADER_1_1_1_1_1_1_1_1_1_2_1_2_1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8"/>
          <p:cNvPicPr preferRelativeResize="0"/>
          <p:nvPr/>
        </p:nvPicPr>
        <p:blipFill rotWithShape="1">
          <a:blip r:embed="rId2">
            <a:alphaModFix/>
          </a:blip>
          <a:srcRect l="40341" r="35"/>
          <a:stretch/>
        </p:blipFill>
        <p:spPr>
          <a:xfrm>
            <a:off x="4564500" y="0"/>
            <a:ext cx="46002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p78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4" name="Google Shape;594;p78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7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2019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p78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7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78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9" name="Google Shape;599;p78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8"/>
          <p:cNvSpPr txBox="1">
            <a:spLocks noGrp="1"/>
          </p:cNvSpPr>
          <p:nvPr>
            <p:ph type="title"/>
          </p:nvPr>
        </p:nvSpPr>
        <p:spPr>
          <a:xfrm>
            <a:off x="211175" y="1394725"/>
            <a:ext cx="3958500" cy="7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78"/>
          <p:cNvSpPr txBox="1">
            <a:spLocks noGrp="1"/>
          </p:cNvSpPr>
          <p:nvPr>
            <p:ph type="title" idx="2"/>
          </p:nvPr>
        </p:nvSpPr>
        <p:spPr>
          <a:xfrm>
            <a:off x="226711" y="2244300"/>
            <a:ext cx="33057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7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78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  <p15:guide id="10" pos="2880">
          <p15:clr>
            <a:srgbClr val="FA7B17"/>
          </p15:clr>
        </p15:guide>
        <p15:guide id="11" pos="191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3">
  <p:cSld name="SECTION_HEADER_1_1_1_1_1_1_1_1_1_2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06" name="Google Shape;606;p79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9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9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9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9"/>
          <p:cNvPicPr preferRelativeResize="0"/>
          <p:nvPr/>
        </p:nvPicPr>
        <p:blipFill rotWithShape="1">
          <a:blip r:embed="rId3">
            <a:alphaModFix/>
          </a:blip>
          <a:srcRect l="18394" r="22346"/>
          <a:stretch/>
        </p:blipFill>
        <p:spPr>
          <a:xfrm>
            <a:off x="-112" y="0"/>
            <a:ext cx="4571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9"/>
          <p:cNvSpPr/>
          <p:nvPr/>
        </p:nvSpPr>
        <p:spPr>
          <a:xfrm>
            <a:off x="4571900" y="0"/>
            <a:ext cx="4572000" cy="51435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612" name="Google Shape;612;p79"/>
          <p:cNvSpPr txBox="1"/>
          <p:nvPr/>
        </p:nvSpPr>
        <p:spPr>
          <a:xfrm>
            <a:off x="4876775" y="1395975"/>
            <a:ext cx="42018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 accelerate the development of world-class digital capabilities.</a:t>
            </a:r>
            <a:endParaRPr sz="2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p79"/>
          <p:cNvSpPr txBox="1"/>
          <p:nvPr/>
        </p:nvSpPr>
        <p:spPr>
          <a:xfrm>
            <a:off x="4876775" y="2681925"/>
            <a:ext cx="42018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work with your people to build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great digital products faster </a:t>
            </a:r>
            <a:r>
              <a:rPr lang="en-GB" sz="16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today</a:t>
            </a: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help develop the capabilities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 need to thrive </a:t>
            </a:r>
            <a:r>
              <a:rPr lang="en-GB" sz="16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tomorrow</a:t>
            </a:r>
            <a:r>
              <a:rPr lang="en-GB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" name="Google Shape;614;p79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9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p79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ur block right // tablet">
  <p:cSld name="SECTION_HEADER_1_1_1_1_1_1_1_1_1_2_1_1_2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80"/>
          <p:cNvPicPr preferRelativeResize="0"/>
          <p:nvPr/>
        </p:nvPicPr>
        <p:blipFill rotWithShape="1">
          <a:blip r:embed="rId2">
            <a:alphaModFix/>
          </a:blip>
          <a:srcRect l="20895" r="19743"/>
          <a:stretch/>
        </p:blipFill>
        <p:spPr>
          <a:xfrm>
            <a:off x="1" y="0"/>
            <a:ext cx="4573499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0" name="Google Shape;620;p8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0"/>
          <p:cNvSpPr/>
          <p:nvPr/>
        </p:nvSpPr>
        <p:spPr>
          <a:xfrm>
            <a:off x="4571900" y="0"/>
            <a:ext cx="4572000" cy="51435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625" name="Google Shape;625;p8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0"/>
          <p:cNvSpPr txBox="1">
            <a:spLocks noGrp="1"/>
          </p:cNvSpPr>
          <p:nvPr>
            <p:ph type="title"/>
          </p:nvPr>
        </p:nvSpPr>
        <p:spPr>
          <a:xfrm>
            <a:off x="4866950" y="1394725"/>
            <a:ext cx="39585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80"/>
          <p:cNvSpPr txBox="1">
            <a:spLocks noGrp="1"/>
          </p:cNvSpPr>
          <p:nvPr>
            <p:ph type="title" idx="2"/>
          </p:nvPr>
        </p:nvSpPr>
        <p:spPr>
          <a:xfrm>
            <a:off x="4882493" y="2244300"/>
            <a:ext cx="33057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80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p80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4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3124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  <p15:guide id="10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8  ">
  <p:cSld name="TITLE_1_1_1_1_2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l="12319" t="5555" b="600"/>
          <a:stretch/>
        </p:blipFill>
        <p:spPr>
          <a:xfrm>
            <a:off x="5940000" y="0"/>
            <a:ext cx="320400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ur block right// Kan Ban">
  <p:cSld name="SECTION_HEADER_1_1_1_1_1_1_1_1_1_2_1_1_2_2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2" name="Google Shape;632;p81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1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1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1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1"/>
          <p:cNvSpPr/>
          <p:nvPr/>
        </p:nvSpPr>
        <p:spPr>
          <a:xfrm>
            <a:off x="4571900" y="0"/>
            <a:ext cx="4572000" cy="51435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637" name="Google Shape;637;p81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1"/>
          <p:cNvSpPr txBox="1"/>
          <p:nvPr/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81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81"/>
          <p:cNvSpPr txBox="1">
            <a:spLocks noGrp="1"/>
          </p:cNvSpPr>
          <p:nvPr>
            <p:ph type="title"/>
          </p:nvPr>
        </p:nvSpPr>
        <p:spPr>
          <a:xfrm>
            <a:off x="4866950" y="1394725"/>
            <a:ext cx="39585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81"/>
          <p:cNvSpPr txBox="1">
            <a:spLocks noGrp="1"/>
          </p:cNvSpPr>
          <p:nvPr>
            <p:ph type="title" idx="2"/>
          </p:nvPr>
        </p:nvSpPr>
        <p:spPr>
          <a:xfrm>
            <a:off x="4882493" y="2244300"/>
            <a:ext cx="33057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42" name="Google Shape;642;p81"/>
          <p:cNvPicPr preferRelativeResize="0"/>
          <p:nvPr/>
        </p:nvPicPr>
        <p:blipFill rotWithShape="1">
          <a:blip r:embed="rId3">
            <a:alphaModFix/>
          </a:blip>
          <a:srcRect l="30637" r="1577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81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4" name="Google Shape;644;p81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4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3124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  <p15:guide id="10" pos="2880">
          <p15:clr>
            <a:srgbClr val="FA7B17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ur block right // Code">
  <p:cSld name="SECTION_HEADER_1_1_1_1_1_1_1_1_1_2_1_1_2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82"/>
          <p:cNvPicPr preferRelativeResize="0"/>
          <p:nvPr/>
        </p:nvPicPr>
        <p:blipFill rotWithShape="1">
          <a:blip r:embed="rId2">
            <a:alphaModFix/>
          </a:blip>
          <a:srcRect l="26883" r="13836"/>
          <a:stretch/>
        </p:blipFill>
        <p:spPr>
          <a:xfrm>
            <a:off x="-3" y="0"/>
            <a:ext cx="457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8" name="Google Shape;648;p8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54400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2"/>
          <p:cNvSpPr/>
          <p:nvPr/>
        </p:nvSpPr>
        <p:spPr>
          <a:xfrm>
            <a:off x="4571900" y="0"/>
            <a:ext cx="4572000" cy="51435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653" name="Google Shape;653;p82"/>
          <p:cNvSpPr txBox="1">
            <a:spLocks noGrp="1"/>
          </p:cNvSpPr>
          <p:nvPr>
            <p:ph type="title"/>
          </p:nvPr>
        </p:nvSpPr>
        <p:spPr>
          <a:xfrm>
            <a:off x="4866950" y="1394725"/>
            <a:ext cx="39585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82"/>
          <p:cNvSpPr txBox="1">
            <a:spLocks noGrp="1"/>
          </p:cNvSpPr>
          <p:nvPr>
            <p:ph type="title" idx="2"/>
          </p:nvPr>
        </p:nvSpPr>
        <p:spPr>
          <a:xfrm>
            <a:off x="4882493" y="2244300"/>
            <a:ext cx="33057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55" name="Google Shape;65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625" y="4788777"/>
            <a:ext cx="430326" cy="16352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2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7" name="Google Shape;657;p82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4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3124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  <p15:guide id="10" pos="2880">
          <p15:clr>
            <a:srgbClr val="FA7B17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4">
  <p:cSld name="SECTION_HEADER_1_1_1_1_1_1_1_1_1_2_1_1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3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3"/>
          <p:cNvSpPr txBox="1"/>
          <p:nvPr/>
        </p:nvSpPr>
        <p:spPr>
          <a:xfrm>
            <a:off x="410550" y="5641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p83"/>
          <p:cNvSpPr txBox="1"/>
          <p:nvPr/>
        </p:nvSpPr>
        <p:spPr>
          <a:xfrm>
            <a:off x="280800" y="2734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Common challenges</a:t>
            </a:r>
            <a:endParaRPr sz="24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p83"/>
          <p:cNvSpPr txBox="1"/>
          <p:nvPr/>
        </p:nvSpPr>
        <p:spPr>
          <a:xfrm>
            <a:off x="280800" y="5641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Key painpoints we help organisations overcome.</a:t>
            </a:r>
            <a:endParaRPr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p83"/>
          <p:cNvSpPr/>
          <p:nvPr/>
        </p:nvSpPr>
        <p:spPr>
          <a:xfrm>
            <a:off x="243807" y="2401236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Hiring </a:t>
            </a:r>
            <a:endParaRPr sz="1200" i="0" u="none" strike="noStrike" cap="none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uantity and quality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83"/>
          <p:cNvSpPr/>
          <p:nvPr/>
        </p:nvSpPr>
        <p:spPr>
          <a:xfrm>
            <a:off x="243807" y="3117845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Training</a:t>
            </a:r>
            <a:endParaRPr sz="1200" i="0" u="none" strike="noStrike" cap="none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GB" sz="100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udget and quality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83"/>
          <p:cNvSpPr/>
          <p:nvPr/>
        </p:nvSpPr>
        <p:spPr>
          <a:xfrm>
            <a:off x="243807" y="3834454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Contractor</a:t>
            </a:r>
            <a:endParaRPr sz="1200" i="0" u="none" strike="noStrike" cap="none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isk of lone rangers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83"/>
          <p:cNvSpPr txBox="1"/>
          <p:nvPr/>
        </p:nvSpPr>
        <p:spPr>
          <a:xfrm>
            <a:off x="2458615" y="1970775"/>
            <a:ext cx="20121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CULTURE</a:t>
            </a:r>
            <a:endParaRPr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83"/>
          <p:cNvSpPr/>
          <p:nvPr/>
        </p:nvSpPr>
        <p:spPr>
          <a:xfrm>
            <a:off x="2458465" y="3128275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Leadership  </a:t>
            </a:r>
            <a:endParaRPr sz="1200" i="0" u="none" strike="noStrike" cap="none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Direction </a:t>
            </a: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management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83"/>
          <p:cNvSpPr/>
          <p:nvPr/>
        </p:nvSpPr>
        <p:spPr>
          <a:xfrm>
            <a:off x="2458465" y="2411685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Ways of </a:t>
            </a:r>
            <a:r>
              <a:rPr lang="en-GB" sz="12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</a:t>
            </a: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orking </a:t>
            </a:r>
            <a:br>
              <a:rPr lang="en-GB" sz="120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Traditional vs. </a:t>
            </a: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gile</a:t>
            </a:r>
            <a:r>
              <a:rPr lang="en-GB" sz="1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83"/>
          <p:cNvSpPr/>
          <p:nvPr/>
        </p:nvSpPr>
        <p:spPr>
          <a:xfrm>
            <a:off x="2458465" y="3844863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Governance</a:t>
            </a:r>
            <a:r>
              <a:rPr lang="en-GB" sz="12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Risk averse mentality</a:t>
            </a:r>
            <a:r>
              <a:rPr lang="en-GB" sz="100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0" name="Google Shape;670;p83"/>
          <p:cNvSpPr txBox="1"/>
          <p:nvPr/>
        </p:nvSpPr>
        <p:spPr>
          <a:xfrm>
            <a:off x="4673274" y="1970775"/>
            <a:ext cx="20121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6ECF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  <a:endParaRPr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1" name="Google Shape;671;p83"/>
          <p:cNvSpPr/>
          <p:nvPr/>
        </p:nvSpPr>
        <p:spPr>
          <a:xfrm>
            <a:off x="4673124" y="3117848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Legacy</a:t>
            </a:r>
            <a:r>
              <a:rPr lang="en-GB" sz="12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Chang</a:t>
            </a: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old, building new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83"/>
          <p:cNvSpPr/>
          <p:nvPr/>
        </p:nvSpPr>
        <p:spPr>
          <a:xfrm>
            <a:off x="4673124" y="3834457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IP</a:t>
            </a:r>
            <a:r>
              <a:rPr lang="en-GB" sz="12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Owned outside business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83"/>
          <p:cNvSpPr/>
          <p:nvPr/>
        </p:nvSpPr>
        <p:spPr>
          <a:xfrm>
            <a:off x="4673124" y="2379450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 i="0" u="none" strike="noStrike" cap="none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Architecture</a:t>
            </a:r>
            <a:br>
              <a:rPr lang="en-GB" sz="12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Integration and data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83"/>
          <p:cNvSpPr txBox="1"/>
          <p:nvPr/>
        </p:nvSpPr>
        <p:spPr>
          <a:xfrm>
            <a:off x="6887932" y="1970775"/>
            <a:ext cx="20121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00AAFF"/>
                </a:solidFill>
                <a:latin typeface="Poppins"/>
                <a:ea typeface="Poppins"/>
                <a:cs typeface="Poppins"/>
                <a:sym typeface="Poppins"/>
              </a:rPr>
              <a:t>MARKET</a:t>
            </a:r>
            <a:endParaRPr b="1">
              <a:solidFill>
                <a:srgbClr val="00AA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83"/>
          <p:cNvSpPr/>
          <p:nvPr/>
        </p:nvSpPr>
        <p:spPr>
          <a:xfrm>
            <a:off x="6887782" y="2401236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Customers</a:t>
            </a:r>
            <a:r>
              <a:rPr lang="en-GB" sz="1200" b="1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i="0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Rising digital expectations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83"/>
          <p:cNvSpPr/>
          <p:nvPr/>
        </p:nvSpPr>
        <p:spPr>
          <a:xfrm>
            <a:off x="6887782" y="3117845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Disruptors</a:t>
            </a:r>
            <a:endParaRPr sz="1200" i="0" u="none" strike="noStrike" cap="none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GB" sz="100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Nimble new players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83"/>
          <p:cNvSpPr/>
          <p:nvPr/>
        </p:nvSpPr>
        <p:spPr>
          <a:xfrm>
            <a:off x="6887782" y="3834454"/>
            <a:ext cx="2012400" cy="63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tri">
            <a:solidFill>
              <a:srgbClr val="FFFFFF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GB" sz="12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New propositions</a:t>
            </a:r>
            <a:endParaRPr sz="1200" i="0" u="none" strike="noStrike" cap="none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Speed to market</a:t>
            </a:r>
            <a:endParaRPr sz="10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78" name="Google Shape;678;p83"/>
          <p:cNvGrpSpPr/>
          <p:nvPr/>
        </p:nvGrpSpPr>
        <p:grpSpPr>
          <a:xfrm>
            <a:off x="979990" y="1394113"/>
            <a:ext cx="540034" cy="540000"/>
            <a:chOff x="928250" y="1231663"/>
            <a:chExt cx="718800" cy="720000"/>
          </a:xfrm>
        </p:grpSpPr>
        <p:sp>
          <p:nvSpPr>
            <p:cNvPr id="679" name="Google Shape;679;p83"/>
            <p:cNvSpPr/>
            <p:nvPr/>
          </p:nvSpPr>
          <p:spPr>
            <a:xfrm>
              <a:off x="928250" y="1231663"/>
              <a:ext cx="718800" cy="720000"/>
            </a:xfrm>
            <a:prstGeom prst="ellipse">
              <a:avLst/>
            </a:prstGeom>
            <a:solidFill>
              <a:srgbClr val="A05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0" name="Google Shape;680;p83"/>
            <p:cNvPicPr preferRelativeResize="0"/>
            <p:nvPr/>
          </p:nvPicPr>
          <p:blipFill rotWithShape="1">
            <a:blip r:embed="rId3">
              <a:alphaModFix/>
            </a:blip>
            <a:srcRect l="89" r="89"/>
            <a:stretch/>
          </p:blipFill>
          <p:spPr>
            <a:xfrm>
              <a:off x="1037457" y="1341066"/>
              <a:ext cx="500291" cy="5011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" name="Google Shape;681;p83"/>
          <p:cNvGrpSpPr/>
          <p:nvPr/>
        </p:nvGrpSpPr>
        <p:grpSpPr>
          <a:xfrm>
            <a:off x="3194648" y="1394113"/>
            <a:ext cx="540034" cy="540000"/>
            <a:chOff x="3127482" y="1231650"/>
            <a:chExt cx="718800" cy="720000"/>
          </a:xfrm>
        </p:grpSpPr>
        <p:sp>
          <p:nvSpPr>
            <p:cNvPr id="682" name="Google Shape;682;p83"/>
            <p:cNvSpPr/>
            <p:nvPr/>
          </p:nvSpPr>
          <p:spPr>
            <a:xfrm>
              <a:off x="3127482" y="1231650"/>
              <a:ext cx="718800" cy="720000"/>
            </a:xfrm>
            <a:prstGeom prst="ellipse">
              <a:avLst/>
            </a:prstGeom>
            <a:solidFill>
              <a:srgbClr val="5AC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3" name="Google Shape;683;p83"/>
            <p:cNvPicPr preferRelativeResize="0"/>
            <p:nvPr/>
          </p:nvPicPr>
          <p:blipFill rotWithShape="1">
            <a:blip r:embed="rId4">
              <a:alphaModFix/>
            </a:blip>
            <a:srcRect l="89" r="89"/>
            <a:stretch/>
          </p:blipFill>
          <p:spPr>
            <a:xfrm>
              <a:off x="3270024" y="1374388"/>
              <a:ext cx="433713" cy="43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4" name="Google Shape;684;p83"/>
          <p:cNvGrpSpPr/>
          <p:nvPr/>
        </p:nvGrpSpPr>
        <p:grpSpPr>
          <a:xfrm>
            <a:off x="5409306" y="1394113"/>
            <a:ext cx="540034" cy="540000"/>
            <a:chOff x="5357552" y="1231663"/>
            <a:chExt cx="718800" cy="720000"/>
          </a:xfrm>
        </p:grpSpPr>
        <p:sp>
          <p:nvSpPr>
            <p:cNvPr id="685" name="Google Shape;685;p83"/>
            <p:cNvSpPr/>
            <p:nvPr/>
          </p:nvSpPr>
          <p:spPr>
            <a:xfrm>
              <a:off x="5357552" y="1231663"/>
              <a:ext cx="718800" cy="720000"/>
            </a:xfrm>
            <a:prstGeom prst="ellipse">
              <a:avLst/>
            </a:prstGeom>
            <a:solidFill>
              <a:srgbClr val="FF6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6" name="Google Shape;686;p83"/>
            <p:cNvPicPr preferRelativeResize="0"/>
            <p:nvPr/>
          </p:nvPicPr>
          <p:blipFill rotWithShape="1">
            <a:blip r:embed="rId5">
              <a:alphaModFix/>
            </a:blip>
            <a:srcRect l="89" r="89"/>
            <a:stretch/>
          </p:blipFill>
          <p:spPr>
            <a:xfrm>
              <a:off x="5500099" y="1374388"/>
              <a:ext cx="433713" cy="43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7" name="Google Shape;687;p83"/>
          <p:cNvGrpSpPr/>
          <p:nvPr/>
        </p:nvGrpSpPr>
        <p:grpSpPr>
          <a:xfrm>
            <a:off x="7623965" y="1394113"/>
            <a:ext cx="540034" cy="540000"/>
            <a:chOff x="7572222" y="1231663"/>
            <a:chExt cx="718800" cy="720000"/>
          </a:xfrm>
        </p:grpSpPr>
        <p:sp>
          <p:nvSpPr>
            <p:cNvPr id="688" name="Google Shape;688;p83"/>
            <p:cNvSpPr/>
            <p:nvPr/>
          </p:nvSpPr>
          <p:spPr>
            <a:xfrm>
              <a:off x="7572222" y="1231663"/>
              <a:ext cx="718800" cy="720000"/>
            </a:xfrm>
            <a:prstGeom prst="ellipse">
              <a:avLst/>
            </a:prstGeom>
            <a:solidFill>
              <a:srgbClr val="00A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9" name="Google Shape;689;p83"/>
            <p:cNvPicPr preferRelativeResize="0"/>
            <p:nvPr/>
          </p:nvPicPr>
          <p:blipFill rotWithShape="1">
            <a:blip r:embed="rId6">
              <a:alphaModFix/>
            </a:blip>
            <a:srcRect l="89" r="89"/>
            <a:stretch/>
          </p:blipFill>
          <p:spPr>
            <a:xfrm>
              <a:off x="7714774" y="1374413"/>
              <a:ext cx="433713" cy="43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83"/>
          <p:cNvSpPr txBox="1"/>
          <p:nvPr/>
        </p:nvSpPr>
        <p:spPr>
          <a:xfrm>
            <a:off x="243950" y="1970725"/>
            <a:ext cx="2012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A050FF"/>
                </a:solidFill>
                <a:latin typeface="Poppins"/>
                <a:ea typeface="Poppins"/>
                <a:cs typeface="Poppins"/>
                <a:sym typeface="Poppins"/>
              </a:rPr>
              <a:t>TALENT</a:t>
            </a:r>
            <a:endParaRPr b="1">
              <a:solidFill>
                <a:srgbClr val="A05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5">
  <p:cSld name="SECTION_HEADER_1_1_1_1_1_1_1_1_1_2_1_1_1_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84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4"/>
          <p:cNvSpPr txBox="1"/>
          <p:nvPr/>
        </p:nvSpPr>
        <p:spPr>
          <a:xfrm>
            <a:off x="410550" y="2734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Smart services for every step</a:t>
            </a:r>
            <a:endParaRPr sz="24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p84"/>
          <p:cNvSpPr txBox="1"/>
          <p:nvPr/>
        </p:nvSpPr>
        <p:spPr>
          <a:xfrm>
            <a:off x="410550" y="632793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GB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We help unlock value faster across each stage of your digital journey.</a:t>
            </a:r>
            <a:endParaRPr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95" name="Google Shape;695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6737" y="1282500"/>
            <a:ext cx="5059924" cy="3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4"/>
          <p:cNvSpPr txBox="1"/>
          <p:nvPr/>
        </p:nvSpPr>
        <p:spPr>
          <a:xfrm>
            <a:off x="6036125" y="2495800"/>
            <a:ext cx="21843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AAFF"/>
                </a:solidFill>
                <a:latin typeface="Poppins"/>
                <a:ea typeface="Poppins"/>
                <a:cs typeface="Poppins"/>
                <a:sym typeface="Poppins"/>
              </a:rPr>
              <a:t>BUILD</a:t>
            </a:r>
            <a:endParaRPr sz="1600" b="1">
              <a:solidFill>
                <a:srgbClr val="00AA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Work as a joint team to deliver great digital products faster.</a:t>
            </a:r>
            <a:endParaRPr sz="1600" b="1">
              <a:solidFill>
                <a:srgbClr val="00AA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84"/>
          <p:cNvSpPr txBox="1"/>
          <p:nvPr/>
        </p:nvSpPr>
        <p:spPr>
          <a:xfrm>
            <a:off x="5701978" y="3800075"/>
            <a:ext cx="23412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050FF"/>
                </a:solidFill>
                <a:latin typeface="Poppins"/>
                <a:ea typeface="Poppins"/>
                <a:cs typeface="Poppins"/>
                <a:sym typeface="Poppins"/>
              </a:rPr>
              <a:t>EQUIP</a:t>
            </a:r>
            <a:endParaRPr sz="1600" b="1">
              <a:solidFill>
                <a:srgbClr val="A05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Upskill and develop your talent for long term sustainability.</a:t>
            </a:r>
            <a:endParaRPr sz="1600" b="1">
              <a:solidFill>
                <a:srgbClr val="A05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84"/>
          <p:cNvSpPr txBox="1"/>
          <p:nvPr/>
        </p:nvSpPr>
        <p:spPr>
          <a:xfrm>
            <a:off x="5701975" y="1191500"/>
            <a:ext cx="27522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GUIDE</a:t>
            </a:r>
            <a:endParaRPr sz="16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Expert support to tackle your toughest digital questions and drive action.</a:t>
            </a:r>
            <a:endParaRPr sz="1600" b="1">
              <a:solidFill>
                <a:srgbClr val="00AA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7">
  <p:cSld name="SECTION_HEADER_1_1_1_1_1_1_1_1_1_2_1_1_1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85"/>
          <p:cNvPicPr preferRelativeResize="0"/>
          <p:nvPr/>
        </p:nvPicPr>
        <p:blipFill rotWithShape="1">
          <a:blip r:embed="rId2">
            <a:alphaModFix/>
          </a:blip>
          <a:srcRect l="15764" r="22293"/>
          <a:stretch/>
        </p:blipFill>
        <p:spPr>
          <a:xfrm>
            <a:off x="4365001" y="0"/>
            <a:ext cx="477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85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5"/>
          <p:cNvSpPr txBox="1"/>
          <p:nvPr/>
        </p:nvSpPr>
        <p:spPr>
          <a:xfrm>
            <a:off x="281444" y="2734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Flex As Needed</a:t>
            </a:r>
            <a:endParaRPr sz="20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3" name="Google Shape;703;p85"/>
          <p:cNvSpPr txBox="1"/>
          <p:nvPr/>
        </p:nvSpPr>
        <p:spPr>
          <a:xfrm>
            <a:off x="281450" y="583425"/>
            <a:ext cx="36186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AND’s model is designed to reduce cost and drive greater value over time.</a:t>
            </a:r>
            <a:endParaRPr sz="1200"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p85"/>
          <p:cNvSpPr txBox="1"/>
          <p:nvPr/>
        </p:nvSpPr>
        <p:spPr>
          <a:xfrm>
            <a:off x="280800" y="1209675"/>
            <a:ext cx="3660600" cy="30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b="1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Immediately</a:t>
            </a:r>
            <a:endParaRPr sz="1150" b="1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Rapid ramp up </a:t>
            </a:r>
            <a:r>
              <a:rPr lang="en-GB" sz="11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 Scale and augment teams in days to get products to market and into users’ hands quicker.</a:t>
            </a:r>
            <a:endParaRPr sz="11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Collaboration for speed and quality</a:t>
            </a:r>
            <a:r>
              <a:rPr lang="en-GB" sz="11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 Blended teams for greater efficiency, collaboration and end products than near or offshore.</a:t>
            </a:r>
            <a:endParaRPr sz="11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b="1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b="1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Longer Term</a:t>
            </a:r>
            <a:endParaRPr sz="115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Flexibility </a:t>
            </a:r>
            <a:r>
              <a:rPr lang="en-GB" sz="11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- Ramp up or down with two weeks’ notice, so you’re never paying for someone you don’t need.</a:t>
            </a:r>
            <a:endParaRPr sz="11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Continuously upskill </a:t>
            </a:r>
            <a:r>
              <a:rPr lang="en-GB" sz="11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- Your teams learn by doing, working as one alongside AND’s experts.</a:t>
            </a:r>
            <a:endParaRPr sz="11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Independence </a:t>
            </a:r>
            <a:r>
              <a:rPr lang="en-GB" sz="11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GB" sz="11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1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IP and knowledge created will always sit with you and your teams - not a third party.</a:t>
            </a:r>
            <a:endParaRPr sz="11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8">
  <p:cSld name="SECTION_HEADER_1_1_1_1_1_1_1_1_1_2_1_1_1_1_1_1_1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86"/>
          <p:cNvPicPr preferRelativeResize="0"/>
          <p:nvPr/>
        </p:nvPicPr>
        <p:blipFill rotWithShape="1">
          <a:blip r:embed="rId2">
            <a:alphaModFix/>
          </a:blip>
          <a:srcRect l="19028" r="19028"/>
          <a:stretch/>
        </p:blipFill>
        <p:spPr>
          <a:xfrm>
            <a:off x="4365000" y="0"/>
            <a:ext cx="4779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6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86"/>
          <p:cNvGrpSpPr/>
          <p:nvPr/>
        </p:nvGrpSpPr>
        <p:grpSpPr>
          <a:xfrm>
            <a:off x="286474" y="1468000"/>
            <a:ext cx="3279000" cy="770150"/>
            <a:chOff x="416224" y="1391800"/>
            <a:chExt cx="3279000" cy="770150"/>
          </a:xfrm>
        </p:grpSpPr>
        <p:grpSp>
          <p:nvGrpSpPr>
            <p:cNvPr id="709" name="Google Shape;709;p86"/>
            <p:cNvGrpSpPr/>
            <p:nvPr/>
          </p:nvGrpSpPr>
          <p:grpSpPr>
            <a:xfrm>
              <a:off x="416224" y="1391800"/>
              <a:ext cx="2649426" cy="343800"/>
              <a:chOff x="2273974" y="2399863"/>
              <a:chExt cx="2649426" cy="343800"/>
            </a:xfrm>
          </p:grpSpPr>
          <p:sp>
            <p:nvSpPr>
              <p:cNvPr id="710" name="Google Shape;710;p86"/>
              <p:cNvSpPr txBox="1"/>
              <p:nvPr/>
            </p:nvSpPr>
            <p:spPr>
              <a:xfrm>
                <a:off x="2273974" y="2399863"/>
                <a:ext cx="647100" cy="3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434343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Tech</a:t>
                </a:r>
                <a:endParaRPr>
                  <a:solidFill>
                    <a:srgbClr val="434343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711" name="Google Shape;711;p86"/>
              <p:cNvSpPr txBox="1"/>
              <p:nvPr/>
            </p:nvSpPr>
            <p:spPr>
              <a:xfrm>
                <a:off x="3481600" y="2399863"/>
                <a:ext cx="1441800" cy="3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434343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Human</a:t>
                </a:r>
                <a:endParaRPr>
                  <a:solidFill>
                    <a:srgbClr val="434343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pic>
            <p:nvPicPr>
              <p:cNvPr id="712" name="Google Shape;712;p86" descr="AND_LOGO_RGB_ON_WHITE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85875" y="2458535"/>
                <a:ext cx="595723" cy="22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3" name="Google Shape;713;p86"/>
            <p:cNvSpPr txBox="1"/>
            <p:nvPr/>
          </p:nvSpPr>
          <p:spPr>
            <a:xfrm>
              <a:off x="416224" y="1675950"/>
              <a:ext cx="32790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 combine current technology with great digital people, to build remarkable products and teams.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4" name="Google Shape;714;p86"/>
          <p:cNvGrpSpPr/>
          <p:nvPr/>
        </p:nvGrpSpPr>
        <p:grpSpPr>
          <a:xfrm>
            <a:off x="286474" y="3525750"/>
            <a:ext cx="3610801" cy="779850"/>
            <a:chOff x="416224" y="3449550"/>
            <a:chExt cx="3610801" cy="779850"/>
          </a:xfrm>
        </p:grpSpPr>
        <p:sp>
          <p:nvSpPr>
            <p:cNvPr id="715" name="Google Shape;715;p86"/>
            <p:cNvSpPr txBox="1"/>
            <p:nvPr/>
          </p:nvSpPr>
          <p:spPr>
            <a:xfrm>
              <a:off x="416225" y="3743400"/>
              <a:ext cx="36108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 show the way and share know-how, building 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great products and services with you in the process.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16" name="Google Shape;716;p86"/>
            <p:cNvGrpSpPr/>
            <p:nvPr/>
          </p:nvGrpSpPr>
          <p:grpSpPr>
            <a:xfrm>
              <a:off x="416224" y="3449550"/>
              <a:ext cx="2461776" cy="343800"/>
              <a:chOff x="2273974" y="2399863"/>
              <a:chExt cx="2461776" cy="343800"/>
            </a:xfrm>
          </p:grpSpPr>
          <p:sp>
            <p:nvSpPr>
              <p:cNvPr id="717" name="Google Shape;717;p86"/>
              <p:cNvSpPr txBox="1"/>
              <p:nvPr/>
            </p:nvSpPr>
            <p:spPr>
              <a:xfrm>
                <a:off x="2273974" y="2399863"/>
                <a:ext cx="647100" cy="3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434343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Do</a:t>
                </a:r>
                <a:endParaRPr>
                  <a:solidFill>
                    <a:srgbClr val="434343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718" name="Google Shape;718;p86"/>
              <p:cNvSpPr txBox="1"/>
              <p:nvPr/>
            </p:nvSpPr>
            <p:spPr>
              <a:xfrm>
                <a:off x="3293950" y="2399863"/>
                <a:ext cx="1441800" cy="3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434343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Teach</a:t>
                </a:r>
                <a:endParaRPr>
                  <a:solidFill>
                    <a:srgbClr val="434343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pic>
            <p:nvPicPr>
              <p:cNvPr id="719" name="Google Shape;719;p86" descr="AND_LOGO_RGB_ON_WHITE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98225" y="2458535"/>
                <a:ext cx="595723" cy="22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0" name="Google Shape;720;p86"/>
          <p:cNvGrpSpPr/>
          <p:nvPr/>
        </p:nvGrpSpPr>
        <p:grpSpPr>
          <a:xfrm>
            <a:off x="286474" y="2498450"/>
            <a:ext cx="3408000" cy="767000"/>
            <a:chOff x="416224" y="2399850"/>
            <a:chExt cx="3408000" cy="767000"/>
          </a:xfrm>
        </p:grpSpPr>
        <p:sp>
          <p:nvSpPr>
            <p:cNvPr id="721" name="Google Shape;721;p86"/>
            <p:cNvSpPr txBox="1"/>
            <p:nvPr/>
          </p:nvSpPr>
          <p:spPr>
            <a:xfrm>
              <a:off x="416224" y="2680850"/>
              <a:ext cx="34080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 meet the needs of an established enterprise, whilst offering the agility and pace of a startup.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22" name="Google Shape;722;p86"/>
            <p:cNvGrpSpPr/>
            <p:nvPr/>
          </p:nvGrpSpPr>
          <p:grpSpPr>
            <a:xfrm>
              <a:off x="416224" y="2399850"/>
              <a:ext cx="3149150" cy="343800"/>
              <a:chOff x="2273975" y="2399863"/>
              <a:chExt cx="3149150" cy="343800"/>
            </a:xfrm>
          </p:grpSpPr>
          <p:sp>
            <p:nvSpPr>
              <p:cNvPr id="723" name="Google Shape;723;p86"/>
              <p:cNvSpPr txBox="1"/>
              <p:nvPr/>
            </p:nvSpPr>
            <p:spPr>
              <a:xfrm>
                <a:off x="2273975" y="2399863"/>
                <a:ext cx="1270800" cy="3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434343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Enterprise</a:t>
                </a:r>
                <a:endParaRPr>
                  <a:solidFill>
                    <a:srgbClr val="434343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724" name="Google Shape;724;p86"/>
              <p:cNvSpPr txBox="1"/>
              <p:nvPr/>
            </p:nvSpPr>
            <p:spPr>
              <a:xfrm>
                <a:off x="3981325" y="2399863"/>
                <a:ext cx="1441800" cy="3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434343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Agile</a:t>
                </a:r>
                <a:endParaRPr>
                  <a:solidFill>
                    <a:srgbClr val="434343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pic>
            <p:nvPicPr>
              <p:cNvPr id="725" name="Google Shape;725;p86" descr="AND_LOGO_RGB_ON_WHITE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385600" y="2458535"/>
                <a:ext cx="595723" cy="22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26" name="Google Shape;726;p86"/>
          <p:cNvSpPr txBox="1"/>
          <p:nvPr/>
        </p:nvSpPr>
        <p:spPr>
          <a:xfrm>
            <a:off x="280800" y="2734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  <a:endParaRPr sz="20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86"/>
          <p:cNvSpPr txBox="1"/>
          <p:nvPr/>
        </p:nvSpPr>
        <p:spPr>
          <a:xfrm>
            <a:off x="280800" y="5641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Because great delivery isn’t about either/or.</a:t>
            </a:r>
            <a:endParaRPr sz="12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ients">
  <p:cSld name="SECTION_HEADER_1_1_1_1_1_1_1_1_1_2_1_1_1_1_1_1_1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87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7"/>
          <p:cNvSpPr txBox="1"/>
          <p:nvPr/>
        </p:nvSpPr>
        <p:spPr>
          <a:xfrm>
            <a:off x="280800" y="273475"/>
            <a:ext cx="47613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Ambition, powered by AND.</a:t>
            </a:r>
            <a:endParaRPr sz="24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1" name="Google Shape;73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92" y="870379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92" y="1508043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7"/>
          <p:cNvPicPr preferRelativeResize="0"/>
          <p:nvPr/>
        </p:nvPicPr>
        <p:blipFill rotWithShape="1">
          <a:blip r:embed="rId5">
            <a:alphaModFix/>
          </a:blip>
          <a:srcRect t="169" b="159"/>
          <a:stretch/>
        </p:blipFill>
        <p:spPr>
          <a:xfrm>
            <a:off x="357492" y="2783370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7492" y="3421034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7492" y="4058698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7492" y="2145707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56969" y="870379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6969" y="1508043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56970" y="2783370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82720" y="3405684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56970" y="4058698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56969" y="2145706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57230" y="870379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757231" y="2783370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09725" y="3352050"/>
            <a:ext cx="1720100" cy="5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757231" y="4058698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757230" y="1508043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56447" y="870322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956447" y="2145672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7"/>
          <p:cNvPicPr preferRelativeResize="0"/>
          <p:nvPr/>
        </p:nvPicPr>
        <p:blipFill rotWithShape="1">
          <a:blip r:embed="rId22">
            <a:alphaModFix/>
          </a:blip>
          <a:srcRect t="317" b="317"/>
          <a:stretch/>
        </p:blipFill>
        <p:spPr>
          <a:xfrm>
            <a:off x="5956448" y="2783348"/>
            <a:ext cx="1488304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382197" y="3405673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7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956447" y="4058698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7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956447" y="1507997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7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356185" y="1507986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7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356186" y="870308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7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356186" y="2145664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7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356186" y="2783342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7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356186" y="4058698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7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56708" y="870322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7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556708" y="2783348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7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982458" y="3405673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7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556708" y="4058698"/>
            <a:ext cx="1488305" cy="4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7"/>
          <p:cNvPicPr preferRelativeResize="0"/>
          <p:nvPr/>
        </p:nvPicPr>
        <p:blipFill rotWithShape="1">
          <a:blip r:embed="rId35">
            <a:alphaModFix/>
          </a:blip>
          <a:srcRect t="169" b="159"/>
          <a:stretch/>
        </p:blipFill>
        <p:spPr>
          <a:xfrm>
            <a:off x="4556708" y="1507997"/>
            <a:ext cx="1488305" cy="4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7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556708" y="2145672"/>
            <a:ext cx="1488305" cy="446492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7"/>
          <p:cNvSpPr txBox="1"/>
          <p:nvPr/>
        </p:nvSpPr>
        <p:spPr>
          <a:xfrm>
            <a:off x="1866225" y="2801875"/>
            <a:ext cx="29130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6" name="Google Shape;766;p87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3290600" y="3499075"/>
            <a:ext cx="1225849" cy="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7"/>
          <p:cNvPicPr preferRelativeResize="0"/>
          <p:nvPr/>
        </p:nvPicPr>
        <p:blipFill rotWithShape="1">
          <a:blip r:embed="rId38">
            <a:alphaModFix/>
          </a:blip>
          <a:srcRect l="12324" t="34027" r="12796" b="35612"/>
          <a:stretch/>
        </p:blipFill>
        <p:spPr>
          <a:xfrm>
            <a:off x="2059073" y="2270950"/>
            <a:ext cx="932199" cy="1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10">
  <p:cSld name="SECTION_HEADER_1_1_1_1_1_1_1_1_1_2_1_1_1_1_1_1_1_1_1">
    <p:bg>
      <p:bgPr>
        <a:solidFill>
          <a:srgbClr val="2897FF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88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8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2020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88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2" name="Google Shape;772;p88"/>
          <p:cNvPicPr preferRelativeResize="0"/>
          <p:nvPr/>
        </p:nvPicPr>
        <p:blipFill rotWithShape="1">
          <a:blip r:embed="rId3">
            <a:alphaModFix/>
          </a:blip>
          <a:srcRect l="563" r="563"/>
          <a:stretch/>
        </p:blipFill>
        <p:spPr>
          <a:xfrm>
            <a:off x="0" y="-41268"/>
            <a:ext cx="9144000" cy="522603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8"/>
          <p:cNvSpPr txBox="1"/>
          <p:nvPr/>
        </p:nvSpPr>
        <p:spPr>
          <a:xfrm>
            <a:off x="1128163" y="1125075"/>
            <a:ext cx="29046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849 Strong </a:t>
            </a:r>
            <a:endParaRPr sz="3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Rising</a:t>
            </a:r>
            <a:endParaRPr sz="3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88"/>
          <p:cNvSpPr txBox="1"/>
          <p:nvPr/>
        </p:nvSpPr>
        <p:spPr>
          <a:xfrm>
            <a:off x="304800" y="1981800"/>
            <a:ext cx="374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0260" marR="270510" lvl="0" indent="-26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Digital employs 849 digital specialists across the UK and Amsterdam. We deploy co-located Agile squads and experts into our clients’ organisations to help them build great digital products.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5" name="Google Shape;775;p88"/>
          <p:cNvSpPr txBox="1"/>
          <p:nvPr/>
        </p:nvSpPr>
        <p:spPr>
          <a:xfrm>
            <a:off x="1153500" y="3207500"/>
            <a:ext cx="27612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94%</a:t>
            </a:r>
            <a:r>
              <a:rPr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Permanent.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32% </a:t>
            </a:r>
            <a:r>
              <a:rPr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Female.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 at April 2021.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11">
  <p:cSld name="SECTION_HEADER_1_1_1_1_1_1_1_1_1_2_1_1_1_1_1_1_1_1_1_1">
    <p:bg>
      <p:bgPr>
        <a:noFill/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89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9"/>
          <p:cNvSpPr txBox="1"/>
          <p:nvPr/>
        </p:nvSpPr>
        <p:spPr>
          <a:xfrm>
            <a:off x="280800" y="2734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Full stack engineering</a:t>
            </a:r>
            <a:endParaRPr sz="24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89"/>
          <p:cNvSpPr txBox="1"/>
          <p:nvPr/>
        </p:nvSpPr>
        <p:spPr>
          <a:xfrm>
            <a:off x="280800" y="571757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Tech agnostic for the best business and user outcomes.</a:t>
            </a:r>
            <a:endParaRPr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80" name="Google Shape;780;p89"/>
          <p:cNvGrpSpPr/>
          <p:nvPr/>
        </p:nvGrpSpPr>
        <p:grpSpPr>
          <a:xfrm>
            <a:off x="3124513" y="1211099"/>
            <a:ext cx="2894975" cy="3148401"/>
            <a:chOff x="3056875" y="1376099"/>
            <a:chExt cx="2894975" cy="3027600"/>
          </a:xfrm>
        </p:grpSpPr>
        <p:cxnSp>
          <p:nvCxnSpPr>
            <p:cNvPr id="781" name="Google Shape;781;p89"/>
            <p:cNvCxnSpPr/>
            <p:nvPr/>
          </p:nvCxnSpPr>
          <p:spPr>
            <a:xfrm>
              <a:off x="3056875" y="1376099"/>
              <a:ext cx="0" cy="30276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89"/>
            <p:cNvCxnSpPr/>
            <p:nvPr/>
          </p:nvCxnSpPr>
          <p:spPr>
            <a:xfrm>
              <a:off x="5951850" y="1376099"/>
              <a:ext cx="0" cy="30276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783" name="Google Shape;783;p89"/>
          <p:cNvSpPr txBox="1"/>
          <p:nvPr/>
        </p:nvSpPr>
        <p:spPr>
          <a:xfrm rot="5400000">
            <a:off x="-527550" y="1943801"/>
            <a:ext cx="1890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00AAFF"/>
                </a:solidFill>
                <a:latin typeface="Roboto"/>
                <a:ea typeface="Roboto"/>
                <a:cs typeface="Roboto"/>
                <a:sym typeface="Roboto"/>
              </a:rPr>
              <a:t>LANGUAGES</a:t>
            </a:r>
            <a:endParaRPr sz="1000" b="1">
              <a:solidFill>
                <a:srgbClr val="00AA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89"/>
          <p:cNvSpPr txBox="1"/>
          <p:nvPr/>
        </p:nvSpPr>
        <p:spPr>
          <a:xfrm rot="5400000">
            <a:off x="2334500" y="1943801"/>
            <a:ext cx="1890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6ECF"/>
                </a:solidFill>
                <a:latin typeface="Roboto"/>
                <a:ea typeface="Roboto"/>
                <a:cs typeface="Roboto"/>
                <a:sym typeface="Roboto"/>
              </a:rPr>
              <a:t>FRAMEWORKS</a:t>
            </a:r>
            <a:endParaRPr sz="1000" b="1">
              <a:solidFill>
                <a:srgbClr val="FF6EC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89"/>
          <p:cNvSpPr txBox="1"/>
          <p:nvPr/>
        </p:nvSpPr>
        <p:spPr>
          <a:xfrm rot="5400000">
            <a:off x="5215025" y="1943801"/>
            <a:ext cx="1890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5AC328"/>
                </a:solidFill>
                <a:latin typeface="Roboto"/>
                <a:ea typeface="Roboto"/>
                <a:cs typeface="Roboto"/>
                <a:sym typeface="Roboto"/>
              </a:rPr>
              <a:t>TOOLS &amp; PLATFORMS</a:t>
            </a:r>
            <a:endParaRPr sz="1000" b="1">
              <a:solidFill>
                <a:srgbClr val="5AC3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6" name="Google Shape;786;p89"/>
          <p:cNvCxnSpPr/>
          <p:nvPr/>
        </p:nvCxnSpPr>
        <p:spPr>
          <a:xfrm flipH="1">
            <a:off x="256425" y="1211650"/>
            <a:ext cx="3600" cy="3185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87" name="Google Shape;787;p89"/>
          <p:cNvSpPr txBox="1"/>
          <p:nvPr/>
        </p:nvSpPr>
        <p:spPr>
          <a:xfrm>
            <a:off x="6842850" y="4433500"/>
            <a:ext cx="20412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>
                <a:solidFill>
                  <a:srgbClr val="5AC328"/>
                </a:solidFill>
                <a:latin typeface="Roboto"/>
                <a:ea typeface="Roboto"/>
                <a:cs typeface="Roboto"/>
                <a:sym typeface="Roboto"/>
              </a:rPr>
              <a:t>. . . experienced in 30+ more.</a:t>
            </a:r>
            <a:endParaRPr sz="1000" b="1" i="1">
              <a:solidFill>
                <a:srgbClr val="5AC3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88" name="Google Shape;788;p89"/>
          <p:cNvGrpSpPr/>
          <p:nvPr/>
        </p:nvGrpSpPr>
        <p:grpSpPr>
          <a:xfrm>
            <a:off x="428435" y="1211650"/>
            <a:ext cx="8459215" cy="3329813"/>
            <a:chOff x="428435" y="1364050"/>
            <a:chExt cx="8459215" cy="3329813"/>
          </a:xfrm>
        </p:grpSpPr>
        <p:pic>
          <p:nvPicPr>
            <p:cNvPr id="789" name="Google Shape;789;p8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435" y="1364051"/>
              <a:ext cx="8287130" cy="33148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0" name="Google Shape;790;p89"/>
            <p:cNvCxnSpPr/>
            <p:nvPr/>
          </p:nvCxnSpPr>
          <p:spPr>
            <a:xfrm>
              <a:off x="8884050" y="1364050"/>
              <a:ext cx="3600" cy="32034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91" name="Google Shape;791;p89"/>
            <p:cNvSpPr/>
            <p:nvPr/>
          </p:nvSpPr>
          <p:spPr>
            <a:xfrm>
              <a:off x="7213675" y="2739000"/>
              <a:ext cx="792300" cy="6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8077650" y="1453288"/>
              <a:ext cx="660000" cy="65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3" name="Google Shape;793;p89"/>
            <p:cNvGrpSpPr/>
            <p:nvPr/>
          </p:nvGrpSpPr>
          <p:grpSpPr>
            <a:xfrm>
              <a:off x="7179550" y="2791187"/>
              <a:ext cx="709500" cy="610538"/>
              <a:chOff x="9889150" y="1472849"/>
              <a:chExt cx="709500" cy="610538"/>
            </a:xfrm>
          </p:grpSpPr>
          <p:pic>
            <p:nvPicPr>
              <p:cNvPr id="794" name="Google Shape;794;p89"/>
              <p:cNvPicPr preferRelativeResize="0"/>
              <p:nvPr/>
            </p:nvPicPr>
            <p:blipFill rotWithShape="1">
              <a:blip r:embed="rId4">
                <a:alphaModFix/>
              </a:blip>
              <a:srcRect l="11950" t="12684" r="12366" b="12211"/>
              <a:stretch/>
            </p:blipFill>
            <p:spPr>
              <a:xfrm>
                <a:off x="10037774" y="1472849"/>
                <a:ext cx="412248" cy="409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5" name="Google Shape;795;p89"/>
              <p:cNvSpPr txBox="1"/>
              <p:nvPr/>
            </p:nvSpPr>
            <p:spPr>
              <a:xfrm>
                <a:off x="9889150" y="1829888"/>
                <a:ext cx="7095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50" b="1">
                    <a:solidFill>
                      <a:srgbClr val="434343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iOS</a:t>
                </a:r>
                <a:endParaRPr sz="450" b="1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796" name="Google Shape;796;p89"/>
            <p:cNvGrpSpPr/>
            <p:nvPr/>
          </p:nvGrpSpPr>
          <p:grpSpPr>
            <a:xfrm>
              <a:off x="8031750" y="4216625"/>
              <a:ext cx="709500" cy="455962"/>
              <a:chOff x="9337975" y="2117675"/>
              <a:chExt cx="709500" cy="455962"/>
            </a:xfrm>
          </p:grpSpPr>
          <p:pic>
            <p:nvPicPr>
              <p:cNvPr id="797" name="Google Shape;797;p8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413350" y="2117675"/>
                <a:ext cx="558776" cy="210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8" name="Google Shape;798;p89"/>
              <p:cNvSpPr txBox="1"/>
              <p:nvPr/>
            </p:nvSpPr>
            <p:spPr>
              <a:xfrm>
                <a:off x="9337975" y="2320138"/>
                <a:ext cx="7095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50" b="1">
                    <a:solidFill>
                      <a:srgbClr val="434343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PWA</a:t>
                </a:r>
                <a:endParaRPr sz="450" b="1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99" name="Google Shape;799;p89"/>
            <p:cNvSpPr/>
            <p:nvPr/>
          </p:nvSpPr>
          <p:spPr>
            <a:xfrm>
              <a:off x="6395350" y="1364500"/>
              <a:ext cx="660000" cy="65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0" name="Google Shape;800;p89"/>
            <p:cNvGrpSpPr/>
            <p:nvPr/>
          </p:nvGrpSpPr>
          <p:grpSpPr>
            <a:xfrm>
              <a:off x="6370600" y="1402738"/>
              <a:ext cx="709500" cy="701938"/>
              <a:chOff x="9629875" y="2546450"/>
              <a:chExt cx="709500" cy="701938"/>
            </a:xfrm>
          </p:grpSpPr>
          <p:pic>
            <p:nvPicPr>
              <p:cNvPr id="801" name="Google Shape;801;p89"/>
              <p:cNvPicPr preferRelativeResize="0"/>
              <p:nvPr/>
            </p:nvPicPr>
            <p:blipFill rotWithShape="1">
              <a:blip r:embed="rId6">
                <a:alphaModFix/>
              </a:blip>
              <a:srcRect l="14085" t="9038" r="13608" b="11044"/>
              <a:stretch/>
            </p:blipFill>
            <p:spPr>
              <a:xfrm>
                <a:off x="9772963" y="2546450"/>
                <a:ext cx="423324" cy="4679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2" name="Google Shape;802;p89"/>
              <p:cNvSpPr txBox="1"/>
              <p:nvPr/>
            </p:nvSpPr>
            <p:spPr>
              <a:xfrm>
                <a:off x="9629875" y="2994888"/>
                <a:ext cx="7095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50" b="1">
                    <a:solidFill>
                      <a:srgbClr val="434343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Webpack</a:t>
                </a:r>
                <a:endParaRPr sz="450" b="1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803" name="Google Shape;803;p89"/>
            <p:cNvGrpSpPr/>
            <p:nvPr/>
          </p:nvGrpSpPr>
          <p:grpSpPr>
            <a:xfrm>
              <a:off x="7179550" y="4061925"/>
              <a:ext cx="709500" cy="631937"/>
              <a:chOff x="11316775" y="3208025"/>
              <a:chExt cx="709500" cy="631937"/>
            </a:xfrm>
          </p:grpSpPr>
          <p:pic>
            <p:nvPicPr>
              <p:cNvPr id="804" name="Google Shape;804;p8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1573400" y="3208025"/>
                <a:ext cx="196249" cy="433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5" name="Google Shape;805;p89"/>
              <p:cNvSpPr txBox="1"/>
              <p:nvPr/>
            </p:nvSpPr>
            <p:spPr>
              <a:xfrm>
                <a:off x="11316775" y="3586463"/>
                <a:ext cx="7095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50" b="1">
                    <a:solidFill>
                      <a:srgbClr val="434343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Gulp</a:t>
                </a:r>
                <a:endParaRPr sz="450" b="1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806" name="Google Shape;806;p89"/>
            <p:cNvGrpSpPr/>
            <p:nvPr/>
          </p:nvGrpSpPr>
          <p:grpSpPr>
            <a:xfrm>
              <a:off x="8006075" y="1480250"/>
              <a:ext cx="709500" cy="598563"/>
              <a:chOff x="9800475" y="3841175"/>
              <a:chExt cx="709500" cy="598563"/>
            </a:xfrm>
          </p:grpSpPr>
          <p:pic>
            <p:nvPicPr>
              <p:cNvPr id="807" name="Google Shape;807;p89"/>
              <p:cNvPicPr preferRelativeResize="0"/>
              <p:nvPr/>
            </p:nvPicPr>
            <p:blipFill rotWithShape="1">
              <a:blip r:embed="rId8">
                <a:alphaModFix/>
              </a:blip>
              <a:srcRect l="13255" t="16591" r="15671" b="11862"/>
              <a:stretch/>
            </p:blipFill>
            <p:spPr>
              <a:xfrm>
                <a:off x="9901125" y="3841175"/>
                <a:ext cx="508200" cy="3546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8" name="Google Shape;808;p89"/>
              <p:cNvSpPr txBox="1"/>
              <p:nvPr/>
            </p:nvSpPr>
            <p:spPr>
              <a:xfrm>
                <a:off x="9800475" y="4186238"/>
                <a:ext cx="7095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450" b="1">
                    <a:solidFill>
                      <a:srgbClr val="434343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MySQL</a:t>
                </a:r>
                <a:endParaRPr sz="450" b="1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pic>
        <p:nvPicPr>
          <p:cNvPr id="809" name="Google Shape;809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84075" y="2727875"/>
            <a:ext cx="959225" cy="2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0713" y="3245738"/>
            <a:ext cx="445762" cy="4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89"/>
          <p:cNvPicPr preferRelativeResize="0"/>
          <p:nvPr/>
        </p:nvPicPr>
        <p:blipFill rotWithShape="1">
          <a:blip r:embed="rId11">
            <a:alphaModFix/>
          </a:blip>
          <a:srcRect b="19865"/>
          <a:stretch/>
        </p:blipFill>
        <p:spPr>
          <a:xfrm>
            <a:off x="4278025" y="3266375"/>
            <a:ext cx="598725" cy="3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9"/>
          <p:cNvSpPr txBox="1"/>
          <p:nvPr/>
        </p:nvSpPr>
        <p:spPr>
          <a:xfrm>
            <a:off x="5093313" y="2987938"/>
            <a:ext cx="7095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Gradle</a:t>
            </a:r>
            <a:endParaRPr sz="45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89"/>
          <p:cNvSpPr txBox="1"/>
          <p:nvPr/>
        </p:nvSpPr>
        <p:spPr>
          <a:xfrm>
            <a:off x="3425838" y="3619750"/>
            <a:ext cx="7095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Selenium</a:t>
            </a:r>
            <a:endParaRPr sz="45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89"/>
          <p:cNvSpPr txBox="1"/>
          <p:nvPr/>
        </p:nvSpPr>
        <p:spPr>
          <a:xfrm>
            <a:off x="4227413" y="3612075"/>
            <a:ext cx="7095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CodeceptJS</a:t>
            </a:r>
            <a:endParaRPr sz="45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12">
  <p:cSld name="SECTION_HEADER_1_1_1_1_1_1_1_1_1_2_1_1_1_1_1_1_1_1_1_1_1">
    <p:bg>
      <p:bgPr>
        <a:noFill/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90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0"/>
          <p:cNvSpPr txBox="1"/>
          <p:nvPr/>
        </p:nvSpPr>
        <p:spPr>
          <a:xfrm>
            <a:off x="28080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Designed with purpose</a:t>
            </a:r>
            <a:endParaRPr sz="24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8" name="Google Shape;818;p90"/>
          <p:cNvSpPr txBox="1"/>
          <p:nvPr/>
        </p:nvSpPr>
        <p:spPr>
          <a:xfrm>
            <a:off x="280800" y="1042650"/>
            <a:ext cx="3739200" cy="30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AND’s unique Club model delivers </a:t>
            </a:r>
            <a:r>
              <a:rPr lang="en-GB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best of both worlds: </a:t>
            </a: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attentiveness of a small, nimble company AND all the clout of a larger organisation.</a:t>
            </a:r>
            <a:b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Designed to embrace that natural conflicts that separate good companies from great companies.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people love the close-knit culture of the Club environment.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clients love the closeness of the partnership they form with a Club - it’s speed and responsiveness.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Simplicity and focus keeps operational costs low, giving clients great value and enabling us to invest in our people.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2600" y="304150"/>
            <a:ext cx="4354200" cy="43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+ Image right // ANDis 9 ">
  <p:cSld name="TITLE_1_1_1_1_2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 l="22509" r="36234"/>
          <a:stretch/>
        </p:blipFill>
        <p:spPr>
          <a:xfrm>
            <a:off x="5940000" y="0"/>
            <a:ext cx="320399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97125" y="43217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400"/>
              <a:buFont typeface="Poppins"/>
              <a:buNone/>
              <a:defRPr sz="24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89550" y="750625"/>
            <a:ext cx="52929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Poppins"/>
              <a:buNone/>
              <a:defRPr sz="14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197100" y="1478500"/>
            <a:ext cx="5292900" cy="31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Roboto"/>
              <a:buChar char="■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A7B17"/>
          </p15:clr>
        </p15:guide>
        <p15:guide id="2" orient="horz" pos="263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orient="horz" pos="472">
          <p15:clr>
            <a:srgbClr val="FA7B17"/>
          </p15:clr>
        </p15:guide>
        <p15:guide id="5" orient="horz" pos="931">
          <p15:clr>
            <a:srgbClr val="FA7B17"/>
          </p15:clr>
        </p15:guide>
        <p15:guide id="6" orient="horz" pos="2913">
          <p15:clr>
            <a:srgbClr val="FA7B17"/>
          </p15:clr>
        </p15:guide>
        <p15:guide id="7" pos="3458">
          <p15:clr>
            <a:srgbClr val="FA7B17"/>
          </p15:clr>
        </p15:guide>
        <p15:guide id="8" pos="3742">
          <p15:clr>
            <a:srgbClr val="FA7B17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13">
  <p:cSld name="SECTION_HEADER_1_1_1_1_1_1_1_1_1_2_1_1_1_1_1_1_1_1_1_1_1_1">
    <p:bg>
      <p:bgPr>
        <a:noFill/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91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1"/>
          <p:cNvSpPr txBox="1"/>
          <p:nvPr/>
        </p:nvSpPr>
        <p:spPr>
          <a:xfrm>
            <a:off x="1217625" y="1162775"/>
            <a:ext cx="21153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Highest three scores</a:t>
            </a:r>
            <a:endParaRPr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91"/>
          <p:cNvSpPr/>
          <p:nvPr/>
        </p:nvSpPr>
        <p:spPr>
          <a:xfrm>
            <a:off x="2946525" y="1745600"/>
            <a:ext cx="13425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92%</a:t>
            </a:r>
            <a:endParaRPr sz="3600"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p91"/>
          <p:cNvSpPr txBox="1"/>
          <p:nvPr/>
        </p:nvSpPr>
        <p:spPr>
          <a:xfrm>
            <a:off x="4969075" y="1144088"/>
            <a:ext cx="3522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Highest three scores vs. Benchmark</a:t>
            </a:r>
            <a:endParaRPr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25" name="Google Shape;825;p91"/>
          <p:cNvCxnSpPr/>
          <p:nvPr/>
        </p:nvCxnSpPr>
        <p:spPr>
          <a:xfrm>
            <a:off x="261525" y="1578450"/>
            <a:ext cx="4027500" cy="0"/>
          </a:xfrm>
          <a:prstGeom prst="straightConnector1">
            <a:avLst/>
          </a:prstGeom>
          <a:noFill/>
          <a:ln w="19050" cap="flat" cmpd="sng">
            <a:solidFill>
              <a:srgbClr val="2897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91"/>
          <p:cNvCxnSpPr/>
          <p:nvPr/>
        </p:nvCxnSpPr>
        <p:spPr>
          <a:xfrm>
            <a:off x="4716325" y="1578450"/>
            <a:ext cx="4027500" cy="0"/>
          </a:xfrm>
          <a:prstGeom prst="straightConnector1">
            <a:avLst/>
          </a:prstGeom>
          <a:noFill/>
          <a:ln w="19050" cap="flat" cmpd="sng">
            <a:solidFill>
              <a:srgbClr val="2897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Google Shape;827;p91"/>
          <p:cNvSpPr/>
          <p:nvPr/>
        </p:nvSpPr>
        <p:spPr>
          <a:xfrm>
            <a:off x="2946525" y="2713500"/>
            <a:ext cx="13425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86%</a:t>
            </a:r>
            <a:endParaRPr sz="3600"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91"/>
          <p:cNvSpPr/>
          <p:nvPr/>
        </p:nvSpPr>
        <p:spPr>
          <a:xfrm>
            <a:off x="2946525" y="3681400"/>
            <a:ext cx="13425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84%</a:t>
            </a:r>
            <a:endParaRPr sz="3600"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91"/>
          <p:cNvSpPr/>
          <p:nvPr/>
        </p:nvSpPr>
        <p:spPr>
          <a:xfrm>
            <a:off x="7115975" y="1745600"/>
            <a:ext cx="557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+14</a:t>
            </a:r>
            <a:endParaRPr sz="18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91"/>
          <p:cNvSpPr/>
          <p:nvPr/>
        </p:nvSpPr>
        <p:spPr>
          <a:xfrm>
            <a:off x="7749925" y="2713500"/>
            <a:ext cx="9939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82%</a:t>
            </a:r>
            <a:endParaRPr sz="3600"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1" name="Google Shape;831;p91"/>
          <p:cNvSpPr/>
          <p:nvPr/>
        </p:nvSpPr>
        <p:spPr>
          <a:xfrm>
            <a:off x="7749925" y="3681400"/>
            <a:ext cx="9939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65%</a:t>
            </a:r>
            <a:endParaRPr sz="3600"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2" name="Google Shape;832;p91"/>
          <p:cNvSpPr txBox="1"/>
          <p:nvPr/>
        </p:nvSpPr>
        <p:spPr>
          <a:xfrm>
            <a:off x="261525" y="1672875"/>
            <a:ext cx="258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AND Digital believes that people can always greatly improve their talents and abilities.</a:t>
            </a:r>
            <a:endParaRPr sz="100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91"/>
          <p:cNvSpPr txBox="1"/>
          <p:nvPr/>
        </p:nvSpPr>
        <p:spPr>
          <a:xfrm>
            <a:off x="261525" y="2646765"/>
            <a:ext cx="258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AND Digital values diversity.</a:t>
            </a:r>
            <a:endParaRPr sz="100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91"/>
          <p:cNvSpPr txBox="1"/>
          <p:nvPr/>
        </p:nvSpPr>
        <p:spPr>
          <a:xfrm>
            <a:off x="261525" y="3620655"/>
            <a:ext cx="258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I understand how my work contributes to AND Digital’s mission.</a:t>
            </a:r>
            <a:endParaRPr sz="100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91"/>
          <p:cNvSpPr txBox="1"/>
          <p:nvPr/>
        </p:nvSpPr>
        <p:spPr>
          <a:xfrm>
            <a:off x="4716325" y="3623650"/>
            <a:ext cx="258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I believe that my total compensation (base salary + any bonuses + benefits + equity) is fair, relative to similar roles at AND Digital.</a:t>
            </a:r>
            <a:endParaRPr sz="100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91"/>
          <p:cNvSpPr txBox="1"/>
          <p:nvPr/>
        </p:nvSpPr>
        <p:spPr>
          <a:xfrm>
            <a:off x="4716325" y="1687850"/>
            <a:ext cx="258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AND Digital builds teams that </a:t>
            </a:r>
            <a:endParaRPr sz="100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are diverse.</a:t>
            </a:r>
            <a:endParaRPr sz="100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7" name="Google Shape;837;p91"/>
          <p:cNvSpPr txBox="1"/>
          <p:nvPr/>
        </p:nvSpPr>
        <p:spPr>
          <a:xfrm>
            <a:off x="4716325" y="2655750"/>
            <a:ext cx="258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People from all backgrounds have equal opportunities to succeed at AND Digital.</a:t>
            </a:r>
            <a:endParaRPr sz="100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91"/>
          <p:cNvSpPr/>
          <p:nvPr/>
        </p:nvSpPr>
        <p:spPr>
          <a:xfrm>
            <a:off x="7115975" y="2713500"/>
            <a:ext cx="557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+10</a:t>
            </a:r>
            <a:endParaRPr sz="18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9" name="Google Shape;839;p91"/>
          <p:cNvSpPr/>
          <p:nvPr/>
        </p:nvSpPr>
        <p:spPr>
          <a:xfrm>
            <a:off x="7115975" y="3681400"/>
            <a:ext cx="557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+8</a:t>
            </a:r>
            <a:endParaRPr sz="18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40" name="Google Shape;840;p91"/>
          <p:cNvCxnSpPr/>
          <p:nvPr/>
        </p:nvCxnSpPr>
        <p:spPr>
          <a:xfrm>
            <a:off x="261525" y="2546350"/>
            <a:ext cx="40275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1" name="Google Shape;841;p91"/>
          <p:cNvCxnSpPr/>
          <p:nvPr/>
        </p:nvCxnSpPr>
        <p:spPr>
          <a:xfrm>
            <a:off x="261525" y="3514250"/>
            <a:ext cx="40275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2" name="Google Shape;842;p91"/>
          <p:cNvCxnSpPr/>
          <p:nvPr/>
        </p:nvCxnSpPr>
        <p:spPr>
          <a:xfrm>
            <a:off x="261525" y="4482150"/>
            <a:ext cx="40275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91"/>
          <p:cNvCxnSpPr/>
          <p:nvPr/>
        </p:nvCxnSpPr>
        <p:spPr>
          <a:xfrm>
            <a:off x="4716325" y="2546350"/>
            <a:ext cx="40275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91"/>
          <p:cNvCxnSpPr/>
          <p:nvPr/>
        </p:nvCxnSpPr>
        <p:spPr>
          <a:xfrm>
            <a:off x="4716325" y="3514250"/>
            <a:ext cx="40275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91"/>
          <p:cNvCxnSpPr/>
          <p:nvPr/>
        </p:nvCxnSpPr>
        <p:spPr>
          <a:xfrm>
            <a:off x="4716325" y="4482150"/>
            <a:ext cx="40275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91"/>
          <p:cNvSpPr/>
          <p:nvPr/>
        </p:nvSpPr>
        <p:spPr>
          <a:xfrm>
            <a:off x="7749925" y="1745600"/>
            <a:ext cx="9939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72%</a:t>
            </a:r>
            <a:endParaRPr sz="3600" b="1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91"/>
          <p:cNvSpPr txBox="1"/>
          <p:nvPr/>
        </p:nvSpPr>
        <p:spPr>
          <a:xfrm>
            <a:off x="181950" y="2734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Diversity and inclusion</a:t>
            </a:r>
            <a:endParaRPr sz="22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8" name="Google Shape;848;p91"/>
          <p:cNvSpPr txBox="1"/>
          <p:nvPr/>
        </p:nvSpPr>
        <p:spPr>
          <a:xfrm>
            <a:off x="181950" y="564175"/>
            <a:ext cx="83229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Regular surveys to monitor ANDi engagement, diversity and inclusion.</a:t>
            </a:r>
            <a:endParaRPr sz="12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14">
  <p:cSld name="SECTION_HEADER_1_1_1_1_1_1_1_1_1_2_1_1_1_1_1_1_1_1_1_1_1_1_1">
    <p:bg>
      <p:bgPr>
        <a:noFill/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92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92"/>
          <p:cNvSpPr/>
          <p:nvPr/>
        </p:nvSpPr>
        <p:spPr>
          <a:xfrm>
            <a:off x="450000" y="425875"/>
            <a:ext cx="6106500" cy="44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Building capability</a:t>
            </a:r>
            <a:r>
              <a:rPr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|learning credits</a:t>
            </a:r>
            <a:endParaRPr sz="24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92"/>
          <p:cNvSpPr txBox="1"/>
          <p:nvPr/>
        </p:nvSpPr>
        <p:spPr>
          <a:xfrm>
            <a:off x="450000" y="874065"/>
            <a:ext cx="8033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Each month, you will accrue two learning credits for each ANDi on site, which can be redeemed </a:t>
            </a:r>
            <a:br>
              <a:rPr lang="en-GB" sz="1200"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against a variety of services: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92"/>
          <p:cNvSpPr txBox="1"/>
          <p:nvPr/>
        </p:nvSpPr>
        <p:spPr>
          <a:xfrm>
            <a:off x="1240325" y="1671265"/>
            <a:ext cx="3024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Recruitment</a:t>
            </a:r>
            <a:endParaRPr sz="9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900">
                <a:latin typeface="Roboto"/>
                <a:ea typeface="Roboto"/>
                <a:cs typeface="Roboto"/>
                <a:sym typeface="Roboto"/>
              </a:rPr>
              <a:t>Guides on attracting talent and help facilitating assessment days.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92"/>
          <p:cNvSpPr txBox="1"/>
          <p:nvPr/>
        </p:nvSpPr>
        <p:spPr>
          <a:xfrm>
            <a:off x="1240325" y="2627475"/>
            <a:ext cx="2853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Training and workshops</a:t>
            </a:r>
            <a:endParaRPr sz="9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900">
                <a:latin typeface="Roboto"/>
                <a:ea typeface="Roboto"/>
                <a:cs typeface="Roboto"/>
                <a:sym typeface="Roboto"/>
              </a:rPr>
              <a:t>Access to a number of regular and bespoke workshops that AND Digital hosts across a range topics.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92"/>
          <p:cNvSpPr txBox="1"/>
          <p:nvPr/>
        </p:nvSpPr>
        <p:spPr>
          <a:xfrm>
            <a:off x="1240325" y="3744975"/>
            <a:ext cx="28533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Coaching</a:t>
            </a:r>
            <a:endParaRPr sz="9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900">
                <a:latin typeface="Roboto"/>
                <a:ea typeface="Roboto"/>
                <a:cs typeface="Roboto"/>
                <a:sym typeface="Roboto"/>
              </a:rPr>
              <a:t>Our dedicated Agile and tech coaches can assist with everything from facilitating events to 1-2-1 coaching.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92"/>
          <p:cNvSpPr txBox="1"/>
          <p:nvPr/>
        </p:nvSpPr>
        <p:spPr>
          <a:xfrm>
            <a:off x="5290783" y="1671265"/>
            <a:ext cx="331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Best practice</a:t>
            </a:r>
            <a:endParaRPr sz="9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900">
                <a:latin typeface="Roboto"/>
                <a:ea typeface="Roboto"/>
                <a:cs typeface="Roboto"/>
                <a:sym typeface="Roboto"/>
              </a:rPr>
              <a:t>We’ll share our expertise in operational and organisational practices to ensure your business is set up for success.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5290800" y="3744975"/>
            <a:ext cx="33603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Events and marketing</a:t>
            </a:r>
            <a:endParaRPr sz="9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900">
                <a:latin typeface="Roboto"/>
                <a:ea typeface="Roboto"/>
                <a:cs typeface="Roboto"/>
                <a:sym typeface="Roboto"/>
              </a:rPr>
              <a:t>Our marketing team can help with anything from hosting an AND Chat to branding insight and support for client marketing.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92"/>
          <p:cNvSpPr txBox="1"/>
          <p:nvPr/>
        </p:nvSpPr>
        <p:spPr>
          <a:xfrm>
            <a:off x="5290775" y="2627465"/>
            <a:ext cx="33135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5AC328"/>
                </a:solidFill>
                <a:latin typeface="Poppins"/>
                <a:ea typeface="Poppins"/>
                <a:cs typeface="Poppins"/>
                <a:sym typeface="Poppins"/>
              </a:rPr>
              <a:t>Product definition or build</a:t>
            </a:r>
            <a:endParaRPr sz="900" b="1">
              <a:solidFill>
                <a:srgbClr val="5AC3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900">
                <a:latin typeface="Roboto"/>
                <a:ea typeface="Roboto"/>
                <a:cs typeface="Roboto"/>
                <a:sym typeface="Roboto"/>
              </a:rPr>
              <a:t>Separate from the existing work we do, we can help you innovate and define new products. Examples include spinning up a new POC team or support for a Hackathon.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9" name="Google Shape;85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850" y="2741800"/>
            <a:ext cx="462175" cy="4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850" y="3842375"/>
            <a:ext cx="383275" cy="36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700" y="1800700"/>
            <a:ext cx="383275" cy="36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007" y="2781821"/>
            <a:ext cx="315700" cy="38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739" y="3851725"/>
            <a:ext cx="315709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6300" y="1860751"/>
            <a:ext cx="383100" cy="32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819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15">
  <p:cSld name="SECTION_HEADER_1_1_1_1_1_1_1_1_1_2_1_1_1_1_1_1_1_1_1_1_1_1_1_1">
    <p:bg>
      <p:bgPr>
        <a:noFill/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93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3"/>
          <p:cNvSpPr txBox="1"/>
          <p:nvPr/>
        </p:nvSpPr>
        <p:spPr>
          <a:xfrm>
            <a:off x="280800" y="2734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Recent awards</a:t>
            </a:r>
            <a:endParaRPr sz="24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68" name="Google Shape;868;p93"/>
          <p:cNvGrpSpPr/>
          <p:nvPr/>
        </p:nvGrpSpPr>
        <p:grpSpPr>
          <a:xfrm>
            <a:off x="280800" y="897996"/>
            <a:ext cx="8723354" cy="3565021"/>
            <a:chOff x="280800" y="897996"/>
            <a:chExt cx="8723354" cy="3565021"/>
          </a:xfrm>
        </p:grpSpPr>
        <p:sp>
          <p:nvSpPr>
            <p:cNvPr id="869" name="Google Shape;869;p93"/>
            <p:cNvSpPr txBox="1"/>
            <p:nvPr/>
          </p:nvSpPr>
          <p:spPr>
            <a:xfrm>
              <a:off x="4927369" y="3621217"/>
              <a:ext cx="17580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Technical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Category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870" name="Google Shape;870;p93"/>
            <p:cNvSpPr txBox="1"/>
            <p:nvPr/>
          </p:nvSpPr>
          <p:spPr>
            <a:xfrm>
              <a:off x="5078569" y="3998017"/>
              <a:ext cx="14556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-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ECONSULTANCY TOP 100 DIGITAL AGENCIES 2018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71" name="Google Shape;871;p93"/>
            <p:cNvGrpSpPr/>
            <p:nvPr/>
          </p:nvGrpSpPr>
          <p:grpSpPr>
            <a:xfrm>
              <a:off x="5345419" y="2827150"/>
              <a:ext cx="921900" cy="900000"/>
              <a:chOff x="4333583" y="3000575"/>
              <a:chExt cx="921900" cy="900000"/>
            </a:xfrm>
          </p:grpSpPr>
          <p:pic>
            <p:nvPicPr>
              <p:cNvPr id="872" name="Google Shape;872;p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44533" y="300057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3" name="Google Shape;873;p93"/>
              <p:cNvSpPr txBox="1"/>
              <p:nvPr/>
            </p:nvSpPr>
            <p:spPr>
              <a:xfrm>
                <a:off x="4333583" y="3234075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74" name="Google Shape;874;p93"/>
              <p:cNvSpPr txBox="1"/>
              <p:nvPr/>
            </p:nvSpPr>
            <p:spPr>
              <a:xfrm>
                <a:off x="4333583" y="3118900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rgbClr val="FF323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5th</a:t>
                </a: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75" name="Google Shape;875;p93"/>
            <p:cNvSpPr txBox="1"/>
            <p:nvPr/>
          </p:nvSpPr>
          <p:spPr>
            <a:xfrm>
              <a:off x="4854169" y="1746188"/>
              <a:ext cx="19044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Learning &amp;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Development Award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876" name="Google Shape;876;p93"/>
            <p:cNvSpPr txBox="1"/>
            <p:nvPr/>
          </p:nvSpPr>
          <p:spPr>
            <a:xfrm>
              <a:off x="5078569" y="2118221"/>
              <a:ext cx="14556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-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THE SUNDAY TIMES BEST COMPANIES 2019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77" name="Google Shape;877;p93"/>
            <p:cNvGrpSpPr/>
            <p:nvPr/>
          </p:nvGrpSpPr>
          <p:grpSpPr>
            <a:xfrm>
              <a:off x="5345419" y="912863"/>
              <a:ext cx="921900" cy="900000"/>
              <a:chOff x="4333583" y="3000575"/>
              <a:chExt cx="921900" cy="900000"/>
            </a:xfrm>
          </p:grpSpPr>
          <p:pic>
            <p:nvPicPr>
              <p:cNvPr id="878" name="Google Shape;878;p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44533" y="300057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9" name="Google Shape;879;p93"/>
              <p:cNvSpPr txBox="1"/>
              <p:nvPr/>
            </p:nvSpPr>
            <p:spPr>
              <a:xfrm>
                <a:off x="4333583" y="3234075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80" name="Google Shape;880;p93"/>
              <p:cNvSpPr txBox="1"/>
              <p:nvPr/>
            </p:nvSpPr>
            <p:spPr>
              <a:xfrm>
                <a:off x="4333583" y="3118900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 b="1">
                    <a:solidFill>
                      <a:srgbClr val="FF323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1st</a:t>
                </a:r>
                <a:endParaRPr sz="17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81" name="Google Shape;881;p93"/>
            <p:cNvSpPr txBox="1"/>
            <p:nvPr/>
          </p:nvSpPr>
          <p:spPr>
            <a:xfrm>
              <a:off x="280800" y="3621217"/>
              <a:ext cx="17580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Europe’s Fastest Growing Companies</a:t>
              </a:r>
              <a:endParaRPr sz="11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882" name="Google Shape;882;p93"/>
            <p:cNvSpPr txBox="1"/>
            <p:nvPr/>
          </p:nvSpPr>
          <p:spPr>
            <a:xfrm>
              <a:off x="432000" y="3998017"/>
              <a:ext cx="14556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-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THE FINANCIAL TIMES 1000 2019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83" name="Google Shape;883;p93"/>
            <p:cNvGrpSpPr/>
            <p:nvPr/>
          </p:nvGrpSpPr>
          <p:grpSpPr>
            <a:xfrm>
              <a:off x="698867" y="2812283"/>
              <a:ext cx="921900" cy="900000"/>
              <a:chOff x="4333583" y="3000575"/>
              <a:chExt cx="921900" cy="900000"/>
            </a:xfrm>
          </p:grpSpPr>
          <p:pic>
            <p:nvPicPr>
              <p:cNvPr id="884" name="Google Shape;884;p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44533" y="300057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5" name="Google Shape;885;p93"/>
              <p:cNvSpPr txBox="1"/>
              <p:nvPr/>
            </p:nvSpPr>
            <p:spPr>
              <a:xfrm>
                <a:off x="4333583" y="3234075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86" name="Google Shape;886;p93"/>
              <p:cNvSpPr txBox="1"/>
              <p:nvPr/>
            </p:nvSpPr>
            <p:spPr>
              <a:xfrm>
                <a:off x="4333583" y="3118900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 b="1">
                    <a:solidFill>
                      <a:srgbClr val="FF323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24th</a:t>
                </a:r>
                <a:endParaRPr sz="17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87" name="Google Shape;887;p93"/>
            <p:cNvSpPr txBox="1"/>
            <p:nvPr/>
          </p:nvSpPr>
          <p:spPr>
            <a:xfrm>
              <a:off x="280800" y="1741421"/>
              <a:ext cx="17580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Best Company to Work for in the UK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888" name="Google Shape;888;p93"/>
            <p:cNvSpPr txBox="1"/>
            <p:nvPr/>
          </p:nvSpPr>
          <p:spPr>
            <a:xfrm>
              <a:off x="432000" y="2118221"/>
              <a:ext cx="14556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-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THE SUNDAY TIMES BEST COMPANIES 2020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89" name="Google Shape;889;p93"/>
            <p:cNvGrpSpPr/>
            <p:nvPr/>
          </p:nvGrpSpPr>
          <p:grpSpPr>
            <a:xfrm>
              <a:off x="698850" y="897996"/>
              <a:ext cx="921900" cy="900000"/>
              <a:chOff x="4333583" y="3000575"/>
              <a:chExt cx="921900" cy="900000"/>
            </a:xfrm>
          </p:grpSpPr>
          <p:pic>
            <p:nvPicPr>
              <p:cNvPr id="890" name="Google Shape;890;p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44533" y="300057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1" name="Google Shape;891;p93"/>
              <p:cNvSpPr txBox="1"/>
              <p:nvPr/>
            </p:nvSpPr>
            <p:spPr>
              <a:xfrm>
                <a:off x="4333583" y="3234075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92" name="Google Shape;892;p93"/>
              <p:cNvSpPr txBox="1"/>
              <p:nvPr/>
            </p:nvSpPr>
            <p:spPr>
              <a:xfrm>
                <a:off x="4333583" y="3118900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 b="1">
                    <a:solidFill>
                      <a:srgbClr val="FF323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10th</a:t>
                </a:r>
                <a:endParaRPr sz="17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93" name="Google Shape;893;p93"/>
            <p:cNvSpPr txBox="1"/>
            <p:nvPr/>
          </p:nvSpPr>
          <p:spPr>
            <a:xfrm>
              <a:off x="2605585" y="3621217"/>
              <a:ext cx="17580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Best Onboarding Strategy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894" name="Google Shape;894;p93"/>
            <p:cNvSpPr txBox="1"/>
            <p:nvPr/>
          </p:nvSpPr>
          <p:spPr>
            <a:xfrm>
              <a:off x="2756785" y="3998017"/>
              <a:ext cx="14556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-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IN-HOUSE RECRUITMENT 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AWARDS 2018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95" name="Google Shape;895;p93"/>
            <p:cNvGrpSpPr/>
            <p:nvPr/>
          </p:nvGrpSpPr>
          <p:grpSpPr>
            <a:xfrm>
              <a:off x="3023635" y="2827150"/>
              <a:ext cx="921900" cy="900000"/>
              <a:chOff x="4333583" y="3000575"/>
              <a:chExt cx="921900" cy="900000"/>
            </a:xfrm>
          </p:grpSpPr>
          <p:pic>
            <p:nvPicPr>
              <p:cNvPr id="896" name="Google Shape;896;p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44533" y="300057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7" name="Google Shape;897;p93"/>
              <p:cNvSpPr txBox="1"/>
              <p:nvPr/>
            </p:nvSpPr>
            <p:spPr>
              <a:xfrm>
                <a:off x="4333583" y="3234075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98" name="Google Shape;898;p93"/>
              <p:cNvSpPr txBox="1"/>
              <p:nvPr/>
            </p:nvSpPr>
            <p:spPr>
              <a:xfrm>
                <a:off x="4333583" y="3118900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 b="1">
                    <a:solidFill>
                      <a:srgbClr val="FF323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GOLD</a:t>
                </a:r>
                <a:endParaRPr sz="17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99" name="Google Shape;899;p93"/>
            <p:cNvSpPr txBox="1"/>
            <p:nvPr/>
          </p:nvSpPr>
          <p:spPr>
            <a:xfrm>
              <a:off x="2532385" y="1746188"/>
              <a:ext cx="19044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Best Company to Work for in the North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00" name="Google Shape;900;p93"/>
            <p:cNvSpPr txBox="1"/>
            <p:nvPr/>
          </p:nvSpPr>
          <p:spPr>
            <a:xfrm>
              <a:off x="2756789" y="2118221"/>
              <a:ext cx="14556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-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THE SUNDAY TIMES BEST COMPANIES 2019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01" name="Google Shape;901;p93"/>
            <p:cNvGrpSpPr/>
            <p:nvPr/>
          </p:nvGrpSpPr>
          <p:grpSpPr>
            <a:xfrm>
              <a:off x="3023639" y="912863"/>
              <a:ext cx="921900" cy="900000"/>
              <a:chOff x="4333583" y="3000575"/>
              <a:chExt cx="921900" cy="900000"/>
            </a:xfrm>
          </p:grpSpPr>
          <p:pic>
            <p:nvPicPr>
              <p:cNvPr id="902" name="Google Shape;902;p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44533" y="300057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3" name="Google Shape;903;p93"/>
              <p:cNvSpPr txBox="1"/>
              <p:nvPr/>
            </p:nvSpPr>
            <p:spPr>
              <a:xfrm>
                <a:off x="4333583" y="3234075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04" name="Google Shape;904;p93"/>
              <p:cNvSpPr txBox="1"/>
              <p:nvPr/>
            </p:nvSpPr>
            <p:spPr>
              <a:xfrm>
                <a:off x="4333583" y="3118900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 b="1">
                    <a:solidFill>
                      <a:srgbClr val="FF323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3rd</a:t>
                </a:r>
                <a:endParaRPr sz="17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905" name="Google Shape;905;p93"/>
            <p:cNvSpPr txBox="1"/>
            <p:nvPr/>
          </p:nvSpPr>
          <p:spPr>
            <a:xfrm>
              <a:off x="7172954" y="3621217"/>
              <a:ext cx="17580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ANDi Review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Rating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06" name="Google Shape;906;p93"/>
            <p:cNvSpPr txBox="1"/>
            <p:nvPr/>
          </p:nvSpPr>
          <p:spPr>
            <a:xfrm>
              <a:off x="7324154" y="3998017"/>
              <a:ext cx="14556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-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GLASSDOOR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(as at Apr 2019)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07" name="Google Shape;907;p93"/>
            <p:cNvGrpSpPr/>
            <p:nvPr/>
          </p:nvGrpSpPr>
          <p:grpSpPr>
            <a:xfrm>
              <a:off x="7591004" y="2819717"/>
              <a:ext cx="921900" cy="900000"/>
              <a:chOff x="4333583" y="3000575"/>
              <a:chExt cx="921900" cy="900000"/>
            </a:xfrm>
          </p:grpSpPr>
          <p:pic>
            <p:nvPicPr>
              <p:cNvPr id="908" name="Google Shape;908;p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44533" y="300057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9" name="Google Shape;909;p93"/>
              <p:cNvSpPr txBox="1"/>
              <p:nvPr/>
            </p:nvSpPr>
            <p:spPr>
              <a:xfrm>
                <a:off x="4333583" y="3234075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10" name="Google Shape;910;p93"/>
              <p:cNvSpPr txBox="1"/>
              <p:nvPr/>
            </p:nvSpPr>
            <p:spPr>
              <a:xfrm>
                <a:off x="4333583" y="3118900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rgbClr val="FF323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4.3</a:t>
                </a: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911" name="Google Shape;911;p93"/>
            <p:cNvSpPr txBox="1"/>
            <p:nvPr/>
          </p:nvSpPr>
          <p:spPr>
            <a:xfrm>
              <a:off x="7099754" y="1746188"/>
              <a:ext cx="19044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For Health &amp;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Wellbeing</a:t>
              </a:r>
              <a:endParaRPr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12" name="Google Shape;912;p93"/>
            <p:cNvSpPr txBox="1"/>
            <p:nvPr/>
          </p:nvSpPr>
          <p:spPr>
            <a:xfrm>
              <a:off x="7324154" y="2118221"/>
              <a:ext cx="14556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-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THE SUNDAY TIMES BEST COMPANIES 2019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13" name="Google Shape;913;p93"/>
            <p:cNvGrpSpPr/>
            <p:nvPr/>
          </p:nvGrpSpPr>
          <p:grpSpPr>
            <a:xfrm>
              <a:off x="7591000" y="905429"/>
              <a:ext cx="921904" cy="900000"/>
              <a:chOff x="4333579" y="3000575"/>
              <a:chExt cx="921904" cy="900000"/>
            </a:xfrm>
          </p:grpSpPr>
          <p:pic>
            <p:nvPicPr>
              <p:cNvPr id="914" name="Google Shape;914;p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44533" y="300057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5" name="Google Shape;915;p93"/>
              <p:cNvSpPr txBox="1"/>
              <p:nvPr/>
            </p:nvSpPr>
            <p:spPr>
              <a:xfrm>
                <a:off x="4333583" y="3234075"/>
                <a:ext cx="921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16" name="Google Shape;916;p93"/>
              <p:cNvSpPr txBox="1"/>
              <p:nvPr/>
            </p:nvSpPr>
            <p:spPr>
              <a:xfrm>
                <a:off x="4333579" y="3042720"/>
                <a:ext cx="921900" cy="58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 b="1">
                    <a:solidFill>
                      <a:srgbClr val="FF323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TOP </a:t>
                </a:r>
                <a:endParaRPr sz="17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 b="1">
                    <a:solidFill>
                      <a:srgbClr val="FF323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10</a:t>
                </a:r>
                <a:endParaRPr sz="1700" b="1">
                  <a:solidFill>
                    <a:srgbClr val="FF323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ffices map">
  <p:cSld name="SECTION_HEADER_1_1_1_1_1_1_1_1_1_2_1_1_1_1_1_1_1_1_1_1_1_1_1_1_1_2">
    <p:bg>
      <p:bgPr>
        <a:noFill/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94"/>
          <p:cNvPicPr preferRelativeResize="0"/>
          <p:nvPr/>
        </p:nvPicPr>
        <p:blipFill rotWithShape="1">
          <a:blip r:embed="rId2">
            <a:alphaModFix/>
          </a:blip>
          <a:srcRect l="37565" t="41511" r="18292" b="10828"/>
          <a:stretch/>
        </p:blipFill>
        <p:spPr>
          <a:xfrm>
            <a:off x="0" y="0"/>
            <a:ext cx="4763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94" descr="AND_LOGO_RGB_ON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94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1" name="Google Shape;921;p94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2" name="Google Shape;922;p94"/>
          <p:cNvCxnSpPr>
            <a:stCxn id="923" idx="1"/>
          </p:cNvCxnSpPr>
          <p:nvPr/>
        </p:nvCxnSpPr>
        <p:spPr>
          <a:xfrm rot="10800000">
            <a:off x="2198864" y="1675719"/>
            <a:ext cx="359700" cy="471300"/>
          </a:xfrm>
          <a:prstGeom prst="straightConnector1">
            <a:avLst/>
          </a:prstGeom>
          <a:noFill/>
          <a:ln w="19050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24" name="Google Shape;924;p94"/>
          <p:cNvGrpSpPr/>
          <p:nvPr/>
        </p:nvGrpSpPr>
        <p:grpSpPr>
          <a:xfrm>
            <a:off x="5286279" y="262750"/>
            <a:ext cx="3682781" cy="869407"/>
            <a:chOff x="4987072" y="273468"/>
            <a:chExt cx="3534000" cy="869407"/>
          </a:xfrm>
        </p:grpSpPr>
        <p:sp>
          <p:nvSpPr>
            <p:cNvPr id="925" name="Google Shape;925;p94"/>
            <p:cNvSpPr txBox="1"/>
            <p:nvPr/>
          </p:nvSpPr>
          <p:spPr>
            <a:xfrm>
              <a:off x="4995015" y="273468"/>
              <a:ext cx="3310500" cy="3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Key locations</a:t>
              </a:r>
              <a:endParaRPr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26" name="Google Shape;926;p94"/>
            <p:cNvSpPr txBox="1"/>
            <p:nvPr/>
          </p:nvSpPr>
          <p:spPr>
            <a:xfrm>
              <a:off x="4987072" y="564175"/>
              <a:ext cx="35340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>
                  <a:solidFill>
                    <a:srgbClr val="323232"/>
                  </a:solidFill>
                  <a:latin typeface="Poppins"/>
                  <a:ea typeface="Poppins"/>
                  <a:cs typeface="Poppins"/>
                  <a:sym typeface="Poppins"/>
                </a:rPr>
                <a:t>Growing club coverage for </a:t>
              </a:r>
              <a:endParaRPr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>
                  <a:solidFill>
                    <a:srgbClr val="323232"/>
                  </a:solidFill>
                  <a:latin typeface="Poppins"/>
                  <a:ea typeface="Poppins"/>
                  <a:cs typeface="Poppins"/>
                  <a:sym typeface="Poppins"/>
                </a:rPr>
                <a:t>service delivery across the UK.</a:t>
              </a:r>
              <a:endParaRPr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927" name="Google Shape;927;p94"/>
          <p:cNvSpPr/>
          <p:nvPr/>
        </p:nvSpPr>
        <p:spPr>
          <a:xfrm>
            <a:off x="1923654" y="192838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8" name="Google Shape;928;p94"/>
          <p:cNvCxnSpPr/>
          <p:nvPr/>
        </p:nvCxnSpPr>
        <p:spPr>
          <a:xfrm rot="10800000" flipH="1">
            <a:off x="1740650" y="317175"/>
            <a:ext cx="183000" cy="3639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29" name="Google Shape;929;p94"/>
          <p:cNvSpPr/>
          <p:nvPr/>
        </p:nvSpPr>
        <p:spPr>
          <a:xfrm>
            <a:off x="1624075" y="514818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94"/>
          <p:cNvSpPr txBox="1"/>
          <p:nvPr/>
        </p:nvSpPr>
        <p:spPr>
          <a:xfrm>
            <a:off x="1579857" y="466400"/>
            <a:ext cx="430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3" name="Google Shape;923;p94"/>
          <p:cNvSpPr/>
          <p:nvPr/>
        </p:nvSpPr>
        <p:spPr>
          <a:xfrm>
            <a:off x="2545911" y="2134366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94"/>
          <p:cNvSpPr/>
          <p:nvPr/>
        </p:nvSpPr>
        <p:spPr>
          <a:xfrm>
            <a:off x="2053525" y="1510788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94"/>
          <p:cNvSpPr txBox="1"/>
          <p:nvPr/>
        </p:nvSpPr>
        <p:spPr>
          <a:xfrm>
            <a:off x="2008607" y="1462350"/>
            <a:ext cx="3168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3" name="Google Shape;933;p94"/>
          <p:cNvSpPr/>
          <p:nvPr/>
        </p:nvSpPr>
        <p:spPr>
          <a:xfrm>
            <a:off x="2678954" y="2089842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4" name="Google Shape;934;p94"/>
          <p:cNvCxnSpPr/>
          <p:nvPr/>
        </p:nvCxnSpPr>
        <p:spPr>
          <a:xfrm rot="10800000" flipH="1">
            <a:off x="2765350" y="1780925"/>
            <a:ext cx="149100" cy="2688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35" name="Google Shape;935;p94"/>
          <p:cNvSpPr/>
          <p:nvPr/>
        </p:nvSpPr>
        <p:spPr>
          <a:xfrm>
            <a:off x="2838272" y="1594949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4"/>
          <p:cNvSpPr txBox="1"/>
          <p:nvPr/>
        </p:nvSpPr>
        <p:spPr>
          <a:xfrm>
            <a:off x="2806908" y="1546521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7" name="Google Shape;937;p94"/>
          <p:cNvSpPr/>
          <p:nvPr/>
        </p:nvSpPr>
        <p:spPr>
          <a:xfrm>
            <a:off x="2352150" y="2302071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8" name="Google Shape;938;p94"/>
          <p:cNvCxnSpPr>
            <a:endCxn id="937" idx="2"/>
          </p:cNvCxnSpPr>
          <p:nvPr/>
        </p:nvCxnSpPr>
        <p:spPr>
          <a:xfrm>
            <a:off x="1835250" y="2229171"/>
            <a:ext cx="516900" cy="1161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39" name="Google Shape;939;p94"/>
          <p:cNvSpPr/>
          <p:nvPr/>
        </p:nvSpPr>
        <p:spPr>
          <a:xfrm>
            <a:off x="1596325" y="2074895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94"/>
          <p:cNvSpPr txBox="1"/>
          <p:nvPr/>
        </p:nvSpPr>
        <p:spPr>
          <a:xfrm>
            <a:off x="1580126" y="2026467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1" name="Google Shape;941;p94"/>
          <p:cNvSpPr/>
          <p:nvPr/>
        </p:nvSpPr>
        <p:spPr>
          <a:xfrm>
            <a:off x="2991115" y="3975809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2" name="Google Shape;942;p94"/>
          <p:cNvCxnSpPr>
            <a:endCxn id="941" idx="1"/>
          </p:cNvCxnSpPr>
          <p:nvPr/>
        </p:nvCxnSpPr>
        <p:spPr>
          <a:xfrm>
            <a:off x="2630568" y="3800362"/>
            <a:ext cx="373200" cy="1881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3" name="Google Shape;943;p94"/>
          <p:cNvSpPr/>
          <p:nvPr/>
        </p:nvSpPr>
        <p:spPr>
          <a:xfrm>
            <a:off x="2510346" y="3675095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94"/>
          <p:cNvSpPr txBox="1"/>
          <p:nvPr/>
        </p:nvSpPr>
        <p:spPr>
          <a:xfrm>
            <a:off x="2494147" y="3626667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5" name="Google Shape;945;p94"/>
          <p:cNvSpPr/>
          <p:nvPr/>
        </p:nvSpPr>
        <p:spPr>
          <a:xfrm>
            <a:off x="3114506" y="3866226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6" name="Google Shape;946;p94"/>
          <p:cNvCxnSpPr/>
          <p:nvPr/>
        </p:nvCxnSpPr>
        <p:spPr>
          <a:xfrm rot="10800000" flipH="1">
            <a:off x="3076125" y="3998325"/>
            <a:ext cx="67200" cy="4671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7" name="Google Shape;947;p94"/>
          <p:cNvSpPr/>
          <p:nvPr/>
        </p:nvSpPr>
        <p:spPr>
          <a:xfrm>
            <a:off x="2975507" y="4307820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94"/>
          <p:cNvSpPr txBox="1"/>
          <p:nvPr/>
        </p:nvSpPr>
        <p:spPr>
          <a:xfrm>
            <a:off x="2951726" y="4259392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9" name="Google Shape;949;p94"/>
          <p:cNvSpPr/>
          <p:nvPr/>
        </p:nvSpPr>
        <p:spPr>
          <a:xfrm>
            <a:off x="3418940" y="3901428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4"/>
          <p:cNvSpPr/>
          <p:nvPr/>
        </p:nvSpPr>
        <p:spPr>
          <a:xfrm>
            <a:off x="3461699" y="3890889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94"/>
          <p:cNvSpPr/>
          <p:nvPr/>
        </p:nvSpPr>
        <p:spPr>
          <a:xfrm>
            <a:off x="3418952" y="3923159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94"/>
          <p:cNvSpPr/>
          <p:nvPr/>
        </p:nvSpPr>
        <p:spPr>
          <a:xfrm>
            <a:off x="3418945" y="3841951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94"/>
          <p:cNvSpPr/>
          <p:nvPr/>
        </p:nvSpPr>
        <p:spPr>
          <a:xfrm>
            <a:off x="3505353" y="3864925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4" name="Google Shape;954;p94"/>
          <p:cNvCxnSpPr>
            <a:endCxn id="951" idx="2"/>
          </p:cNvCxnSpPr>
          <p:nvPr/>
        </p:nvCxnSpPr>
        <p:spPr>
          <a:xfrm>
            <a:off x="2641052" y="3517559"/>
            <a:ext cx="777900" cy="4488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55" name="Google Shape;955;p94"/>
          <p:cNvCxnSpPr/>
          <p:nvPr/>
        </p:nvCxnSpPr>
        <p:spPr>
          <a:xfrm>
            <a:off x="2847484" y="3021415"/>
            <a:ext cx="554700" cy="7806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94"/>
          <p:cNvCxnSpPr>
            <a:endCxn id="952" idx="7"/>
          </p:cNvCxnSpPr>
          <p:nvPr/>
        </p:nvCxnSpPr>
        <p:spPr>
          <a:xfrm>
            <a:off x="3176792" y="3017604"/>
            <a:ext cx="315900" cy="8370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94"/>
          <p:cNvCxnSpPr>
            <a:stCxn id="958" idx="5"/>
          </p:cNvCxnSpPr>
          <p:nvPr/>
        </p:nvCxnSpPr>
        <p:spPr>
          <a:xfrm>
            <a:off x="3560478" y="3996909"/>
            <a:ext cx="106800" cy="2433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94"/>
          <p:cNvCxnSpPr>
            <a:stCxn id="953" idx="7"/>
          </p:cNvCxnSpPr>
          <p:nvPr/>
        </p:nvCxnSpPr>
        <p:spPr>
          <a:xfrm rot="10800000" flipH="1">
            <a:off x="3579100" y="3647178"/>
            <a:ext cx="166500" cy="2304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60" name="Google Shape;960;p94"/>
          <p:cNvSpPr/>
          <p:nvPr/>
        </p:nvSpPr>
        <p:spPr>
          <a:xfrm>
            <a:off x="3074454" y="2852059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94"/>
          <p:cNvSpPr txBox="1"/>
          <p:nvPr/>
        </p:nvSpPr>
        <p:spPr>
          <a:xfrm>
            <a:off x="3050672" y="2803631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2" name="Google Shape;962;p94"/>
          <p:cNvSpPr/>
          <p:nvPr/>
        </p:nvSpPr>
        <p:spPr>
          <a:xfrm>
            <a:off x="3775797" y="3507531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94"/>
          <p:cNvSpPr txBox="1"/>
          <p:nvPr/>
        </p:nvSpPr>
        <p:spPr>
          <a:xfrm>
            <a:off x="3759597" y="3459103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4" name="Google Shape;964;p94"/>
          <p:cNvSpPr/>
          <p:nvPr/>
        </p:nvSpPr>
        <p:spPr>
          <a:xfrm>
            <a:off x="2723782" y="2882767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94"/>
          <p:cNvSpPr txBox="1"/>
          <p:nvPr/>
        </p:nvSpPr>
        <p:spPr>
          <a:xfrm>
            <a:off x="2700000" y="2834339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6" name="Google Shape;966;p94"/>
          <p:cNvSpPr/>
          <p:nvPr/>
        </p:nvSpPr>
        <p:spPr>
          <a:xfrm>
            <a:off x="2472436" y="3362334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94"/>
          <p:cNvSpPr txBox="1"/>
          <p:nvPr/>
        </p:nvSpPr>
        <p:spPr>
          <a:xfrm>
            <a:off x="2448654" y="3313906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8" name="Google Shape;968;p94"/>
          <p:cNvSpPr/>
          <p:nvPr/>
        </p:nvSpPr>
        <p:spPr>
          <a:xfrm>
            <a:off x="3561982" y="4155420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94"/>
          <p:cNvSpPr txBox="1"/>
          <p:nvPr/>
        </p:nvSpPr>
        <p:spPr>
          <a:xfrm>
            <a:off x="3553365" y="4106992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70" name="Google Shape;970;p94"/>
          <p:cNvCxnSpPr/>
          <p:nvPr/>
        </p:nvCxnSpPr>
        <p:spPr>
          <a:xfrm>
            <a:off x="4917729" y="358244"/>
            <a:ext cx="3900" cy="4464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71" name="Google Shape;971;p94"/>
          <p:cNvSpPr txBox="1"/>
          <p:nvPr/>
        </p:nvSpPr>
        <p:spPr>
          <a:xfrm>
            <a:off x="5582701" y="1311700"/>
            <a:ext cx="32193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Tenzing Basecamp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Covent Garden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Turing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London (distributed team)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Dekker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Holborn</a:t>
            </a:r>
            <a:endParaRPr sz="100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Ada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The Strand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AND Consulting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The Strand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Hamilton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Soho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Newton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Reading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Tenzing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Maidenhead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Kilburn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Manchester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Spärck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Halifax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Murray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Leeds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Jemison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Manchester (distributed team)</a:t>
            </a:r>
            <a:b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 b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Somerville Clubhouse </a:t>
            </a:r>
            <a:r>
              <a:rPr lang="en-GB" sz="100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Edinburgh </a:t>
            </a:r>
            <a:br>
              <a:rPr lang="en-GB" sz="1000">
                <a:latin typeface="Roboto"/>
                <a:ea typeface="Roboto"/>
                <a:cs typeface="Roboto"/>
                <a:sym typeface="Roboto"/>
              </a:rPr>
            </a:br>
            <a:br>
              <a:rPr lang="en-GB" sz="1000">
                <a:latin typeface="Roboto"/>
                <a:ea typeface="Roboto"/>
                <a:cs typeface="Roboto"/>
                <a:sym typeface="Roboto"/>
              </a:rPr>
            </a:b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94"/>
          <p:cNvSpPr/>
          <p:nvPr/>
        </p:nvSpPr>
        <p:spPr>
          <a:xfrm>
            <a:off x="5394185" y="1397652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94"/>
          <p:cNvSpPr txBox="1"/>
          <p:nvPr/>
        </p:nvSpPr>
        <p:spPr>
          <a:xfrm>
            <a:off x="5358850" y="1326518"/>
            <a:ext cx="198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4" name="Google Shape;974;p94"/>
          <p:cNvSpPr/>
          <p:nvPr/>
        </p:nvSpPr>
        <p:spPr>
          <a:xfrm>
            <a:off x="5395828" y="1658665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4"/>
          <p:cNvSpPr txBox="1"/>
          <p:nvPr/>
        </p:nvSpPr>
        <p:spPr>
          <a:xfrm>
            <a:off x="5352911" y="1584245"/>
            <a:ext cx="198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6" name="Google Shape;976;p94"/>
          <p:cNvSpPr/>
          <p:nvPr/>
        </p:nvSpPr>
        <p:spPr>
          <a:xfrm>
            <a:off x="5395828" y="1914842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94"/>
          <p:cNvSpPr txBox="1"/>
          <p:nvPr/>
        </p:nvSpPr>
        <p:spPr>
          <a:xfrm>
            <a:off x="5352342" y="1841559"/>
            <a:ext cx="198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8" name="Google Shape;978;p94"/>
          <p:cNvSpPr/>
          <p:nvPr/>
        </p:nvSpPr>
        <p:spPr>
          <a:xfrm>
            <a:off x="5395553" y="2167712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94"/>
          <p:cNvSpPr txBox="1"/>
          <p:nvPr/>
        </p:nvSpPr>
        <p:spPr>
          <a:xfrm>
            <a:off x="5341262" y="2092218"/>
            <a:ext cx="198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0" name="Google Shape;980;p94"/>
          <p:cNvSpPr/>
          <p:nvPr/>
        </p:nvSpPr>
        <p:spPr>
          <a:xfrm>
            <a:off x="5395540" y="2419505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94"/>
          <p:cNvSpPr txBox="1"/>
          <p:nvPr/>
        </p:nvSpPr>
        <p:spPr>
          <a:xfrm>
            <a:off x="5348832" y="2349444"/>
            <a:ext cx="198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2" name="Google Shape;982;p94"/>
          <p:cNvSpPr/>
          <p:nvPr/>
        </p:nvSpPr>
        <p:spPr>
          <a:xfrm>
            <a:off x="5395540" y="2686469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4"/>
          <p:cNvSpPr txBox="1"/>
          <p:nvPr/>
        </p:nvSpPr>
        <p:spPr>
          <a:xfrm>
            <a:off x="5349906" y="2614260"/>
            <a:ext cx="198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4" name="Google Shape;984;p94"/>
          <p:cNvSpPr/>
          <p:nvPr/>
        </p:nvSpPr>
        <p:spPr>
          <a:xfrm>
            <a:off x="5395537" y="2946624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94"/>
          <p:cNvSpPr txBox="1"/>
          <p:nvPr/>
        </p:nvSpPr>
        <p:spPr>
          <a:xfrm>
            <a:off x="5353756" y="2876564"/>
            <a:ext cx="198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6" name="Google Shape;986;p94"/>
          <p:cNvSpPr/>
          <p:nvPr/>
        </p:nvSpPr>
        <p:spPr>
          <a:xfrm>
            <a:off x="5395537" y="3202804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4"/>
          <p:cNvSpPr txBox="1"/>
          <p:nvPr/>
        </p:nvSpPr>
        <p:spPr>
          <a:xfrm>
            <a:off x="5349397" y="3130027"/>
            <a:ext cx="198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8" name="Google Shape;988;p94"/>
          <p:cNvSpPr/>
          <p:nvPr/>
        </p:nvSpPr>
        <p:spPr>
          <a:xfrm>
            <a:off x="5396640" y="3461638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94"/>
          <p:cNvSpPr txBox="1"/>
          <p:nvPr/>
        </p:nvSpPr>
        <p:spPr>
          <a:xfrm>
            <a:off x="5349932" y="3387281"/>
            <a:ext cx="198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" name="Google Shape;990;p94"/>
          <p:cNvSpPr/>
          <p:nvPr/>
        </p:nvSpPr>
        <p:spPr>
          <a:xfrm>
            <a:off x="5395255" y="3715590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94"/>
          <p:cNvSpPr txBox="1"/>
          <p:nvPr/>
        </p:nvSpPr>
        <p:spPr>
          <a:xfrm>
            <a:off x="5331201" y="3643039"/>
            <a:ext cx="4302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2" name="Google Shape;992;p94"/>
          <p:cNvSpPr/>
          <p:nvPr/>
        </p:nvSpPr>
        <p:spPr>
          <a:xfrm>
            <a:off x="5395255" y="3976090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94"/>
          <p:cNvSpPr txBox="1"/>
          <p:nvPr/>
        </p:nvSpPr>
        <p:spPr>
          <a:xfrm>
            <a:off x="5337709" y="3903539"/>
            <a:ext cx="4302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4" name="Google Shape;994;p94"/>
          <p:cNvSpPr/>
          <p:nvPr/>
        </p:nvSpPr>
        <p:spPr>
          <a:xfrm>
            <a:off x="5394748" y="4225217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94"/>
          <p:cNvSpPr txBox="1"/>
          <p:nvPr/>
        </p:nvSpPr>
        <p:spPr>
          <a:xfrm>
            <a:off x="5332842" y="4151591"/>
            <a:ext cx="4302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8" name="Google Shape;958;p94"/>
          <p:cNvSpPr/>
          <p:nvPr/>
        </p:nvSpPr>
        <p:spPr>
          <a:xfrm>
            <a:off x="3486731" y="3923162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94"/>
          <p:cNvCxnSpPr>
            <a:stCxn id="953" idx="0"/>
          </p:cNvCxnSpPr>
          <p:nvPr/>
        </p:nvCxnSpPr>
        <p:spPr>
          <a:xfrm rot="10800000" flipH="1">
            <a:off x="3548553" y="3238525"/>
            <a:ext cx="103200" cy="6264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97" name="Google Shape;997;p94"/>
          <p:cNvSpPr/>
          <p:nvPr/>
        </p:nvSpPr>
        <p:spPr>
          <a:xfrm>
            <a:off x="3547197" y="3126531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94"/>
          <p:cNvSpPr txBox="1"/>
          <p:nvPr/>
        </p:nvSpPr>
        <p:spPr>
          <a:xfrm>
            <a:off x="3530997" y="3078103"/>
            <a:ext cx="2805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9" name="Google Shape;999;p94"/>
          <p:cNvSpPr/>
          <p:nvPr/>
        </p:nvSpPr>
        <p:spPr>
          <a:xfrm>
            <a:off x="5394748" y="4486155"/>
            <a:ext cx="153300" cy="153300"/>
          </a:xfrm>
          <a:prstGeom prst="ellipse">
            <a:avLst/>
          </a:prstGeom>
          <a:solidFill>
            <a:srgbClr val="FF323C"/>
          </a:solidFill>
          <a:ln w="9525" cap="flat" cmpd="sng">
            <a:solidFill>
              <a:srgbClr val="FF3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94"/>
          <p:cNvSpPr txBox="1"/>
          <p:nvPr/>
        </p:nvSpPr>
        <p:spPr>
          <a:xfrm>
            <a:off x="5332842" y="4412530"/>
            <a:ext cx="4302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1" name="Google Shape;1001;p94"/>
          <p:cNvSpPr/>
          <p:nvPr/>
        </p:nvSpPr>
        <p:spPr>
          <a:xfrm>
            <a:off x="2366713" y="2346833"/>
            <a:ext cx="86400" cy="86400"/>
          </a:xfrm>
          <a:prstGeom prst="ellipse">
            <a:avLst/>
          </a:prstGeom>
          <a:solidFill>
            <a:srgbClr val="FF323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2" name="Google Shape;1002;p94"/>
          <p:cNvCxnSpPr/>
          <p:nvPr/>
        </p:nvCxnSpPr>
        <p:spPr>
          <a:xfrm rot="10800000" flipH="1">
            <a:off x="2183709" y="2471171"/>
            <a:ext cx="183000" cy="363900"/>
          </a:xfrm>
          <a:prstGeom prst="straightConnector1">
            <a:avLst/>
          </a:prstGeom>
          <a:noFill/>
          <a:ln w="19050" cap="flat" cmpd="sng">
            <a:solidFill>
              <a:srgbClr val="3C3C3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03" name="Google Shape;1003;p94"/>
          <p:cNvSpPr/>
          <p:nvPr/>
        </p:nvSpPr>
        <p:spPr>
          <a:xfrm>
            <a:off x="2067134" y="2668813"/>
            <a:ext cx="216900" cy="216900"/>
          </a:xfrm>
          <a:prstGeom prst="ellipse">
            <a:avLst/>
          </a:prstGeom>
          <a:solidFill>
            <a:srgbClr val="323232"/>
          </a:solidFill>
          <a:ln w="9525" cap="flat" cmpd="sng">
            <a:solidFill>
              <a:srgbClr val="323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94"/>
          <p:cNvSpPr txBox="1"/>
          <p:nvPr/>
        </p:nvSpPr>
        <p:spPr>
          <a:xfrm>
            <a:off x="2022916" y="2620396"/>
            <a:ext cx="430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 sz="9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ND - 17">
  <p:cSld name="SECTION_HEADER_1_1_1_1_1_1_1_1_1_2_1_1_1_1_1_1_1_1_1_1_1_1_1_1_1_1">
    <p:bg>
      <p:bgPr>
        <a:noFill/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95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5"/>
          <p:cNvSpPr txBox="1"/>
          <p:nvPr/>
        </p:nvSpPr>
        <p:spPr>
          <a:xfrm>
            <a:off x="280800" y="2734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Why choose AND?</a:t>
            </a:r>
            <a:endParaRPr sz="24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95"/>
          <p:cNvSpPr txBox="1"/>
          <p:nvPr/>
        </p:nvSpPr>
        <p:spPr>
          <a:xfrm>
            <a:off x="280800" y="5641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Five key reasons clients select AND as their technology partner.</a:t>
            </a:r>
            <a:endParaRPr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09" name="Google Shape;1009;p95"/>
          <p:cNvGrpSpPr/>
          <p:nvPr/>
        </p:nvGrpSpPr>
        <p:grpSpPr>
          <a:xfrm>
            <a:off x="565833" y="1045937"/>
            <a:ext cx="8012334" cy="3872038"/>
            <a:chOff x="565833" y="1045937"/>
            <a:chExt cx="8012334" cy="3872038"/>
          </a:xfrm>
        </p:grpSpPr>
        <p:grpSp>
          <p:nvGrpSpPr>
            <p:cNvPr id="1010" name="Google Shape;1010;p95"/>
            <p:cNvGrpSpPr/>
            <p:nvPr/>
          </p:nvGrpSpPr>
          <p:grpSpPr>
            <a:xfrm>
              <a:off x="565833" y="1122137"/>
              <a:ext cx="8012334" cy="1977538"/>
              <a:chOff x="280800" y="1262837"/>
              <a:chExt cx="8012334" cy="1977538"/>
            </a:xfrm>
          </p:grpSpPr>
          <p:grpSp>
            <p:nvGrpSpPr>
              <p:cNvPr id="1011" name="Google Shape;1011;p95"/>
              <p:cNvGrpSpPr/>
              <p:nvPr/>
            </p:nvGrpSpPr>
            <p:grpSpPr>
              <a:xfrm>
                <a:off x="280800" y="1273462"/>
                <a:ext cx="1980000" cy="1966913"/>
                <a:chOff x="90138" y="1679987"/>
                <a:chExt cx="1980000" cy="1966913"/>
              </a:xfrm>
            </p:grpSpPr>
            <p:grpSp>
              <p:nvGrpSpPr>
                <p:cNvPr id="1012" name="Google Shape;1012;p95"/>
                <p:cNvGrpSpPr/>
                <p:nvPr/>
              </p:nvGrpSpPr>
              <p:grpSpPr>
                <a:xfrm>
                  <a:off x="720158" y="1679987"/>
                  <a:ext cx="719958" cy="719958"/>
                  <a:chOff x="897425" y="1680063"/>
                  <a:chExt cx="930900" cy="930900"/>
                </a:xfrm>
              </p:grpSpPr>
              <p:sp>
                <p:nvSpPr>
                  <p:cNvPr id="1013" name="Google Shape;1013;p95"/>
                  <p:cNvSpPr/>
                  <p:nvPr/>
                </p:nvSpPr>
                <p:spPr>
                  <a:xfrm>
                    <a:off x="897425" y="1680063"/>
                    <a:ext cx="930900" cy="930900"/>
                  </a:xfrm>
                  <a:prstGeom prst="ellipse">
                    <a:avLst/>
                  </a:prstGeom>
                  <a:solidFill>
                    <a:srgbClr val="A050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pic>
                <p:nvPicPr>
                  <p:cNvPr id="1014" name="Google Shape;1014;p9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038875" y="1821513"/>
                    <a:ext cx="648000" cy="64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015" name="Google Shape;1015;p95"/>
                <p:cNvSpPr txBox="1"/>
                <p:nvPr/>
              </p:nvSpPr>
              <p:spPr>
                <a:xfrm>
                  <a:off x="192588" y="2424763"/>
                  <a:ext cx="1775100" cy="49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b="1">
                      <a:solidFill>
                        <a:srgbClr val="A05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PEOPLE</a:t>
                  </a:r>
                  <a:endParaRPr sz="1200" b="1">
                    <a:solidFill>
                      <a:srgbClr val="A05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b="1">
                      <a:solidFill>
                        <a:srgbClr val="A05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FIRST</a:t>
                  </a:r>
                  <a:endParaRPr sz="1200" b="1">
                    <a:solidFill>
                      <a:srgbClr val="A05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016" name="Google Shape;1016;p95"/>
                <p:cNvSpPr txBox="1"/>
                <p:nvPr/>
              </p:nvSpPr>
              <p:spPr>
                <a:xfrm>
                  <a:off x="90138" y="2914300"/>
                  <a:ext cx="1980000" cy="73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Work with highly engaged specialists, thanks to a unique operating model.</a:t>
                  </a:r>
                  <a:endParaRPr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017" name="Google Shape;1017;p95"/>
              <p:cNvGrpSpPr/>
              <p:nvPr/>
            </p:nvGrpSpPr>
            <p:grpSpPr>
              <a:xfrm>
                <a:off x="3296967" y="1262837"/>
                <a:ext cx="1980000" cy="1966913"/>
                <a:chOff x="1961298" y="1679987"/>
                <a:chExt cx="1980000" cy="1966913"/>
              </a:xfrm>
            </p:grpSpPr>
            <p:grpSp>
              <p:nvGrpSpPr>
                <p:cNvPr id="1018" name="Google Shape;1018;p95"/>
                <p:cNvGrpSpPr/>
                <p:nvPr/>
              </p:nvGrpSpPr>
              <p:grpSpPr>
                <a:xfrm>
                  <a:off x="2591319" y="1679987"/>
                  <a:ext cx="719958" cy="719958"/>
                  <a:chOff x="3037992" y="1680063"/>
                  <a:chExt cx="930900" cy="930900"/>
                </a:xfrm>
              </p:grpSpPr>
              <p:sp>
                <p:nvSpPr>
                  <p:cNvPr id="1019" name="Google Shape;1019;p95"/>
                  <p:cNvSpPr/>
                  <p:nvPr/>
                </p:nvSpPr>
                <p:spPr>
                  <a:xfrm>
                    <a:off x="3037992" y="1680063"/>
                    <a:ext cx="930900" cy="930900"/>
                  </a:xfrm>
                  <a:prstGeom prst="ellipse">
                    <a:avLst/>
                  </a:prstGeom>
                  <a:solidFill>
                    <a:srgbClr val="5AC32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pic>
                <p:nvPicPr>
                  <p:cNvPr id="1020" name="Google Shape;1020;p95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3179442" y="1821513"/>
                    <a:ext cx="648000" cy="64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021" name="Google Shape;1021;p95"/>
                <p:cNvSpPr txBox="1"/>
                <p:nvPr/>
              </p:nvSpPr>
              <p:spPr>
                <a:xfrm>
                  <a:off x="2063748" y="2424763"/>
                  <a:ext cx="1775100" cy="49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b="1">
                      <a:solidFill>
                        <a:srgbClr val="5AC328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RESPONSIVE</a:t>
                  </a:r>
                  <a:endParaRPr sz="1200" b="1">
                    <a:solidFill>
                      <a:srgbClr val="5AC328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b="1">
                      <a:solidFill>
                        <a:srgbClr val="5AC328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AND FLEXIBLE</a:t>
                  </a:r>
                  <a:endParaRPr sz="1200" b="1">
                    <a:solidFill>
                      <a:srgbClr val="5AC328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022" name="Google Shape;1022;p95"/>
                <p:cNvSpPr txBox="1"/>
                <p:nvPr/>
              </p:nvSpPr>
              <p:spPr>
                <a:xfrm>
                  <a:off x="1961298" y="2914300"/>
                  <a:ext cx="1980000" cy="73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Transparent pricing and a service designed to adapt to your evolving needs.</a:t>
                  </a:r>
                  <a:endParaRPr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023" name="Google Shape;1023;p95"/>
              <p:cNvGrpSpPr/>
              <p:nvPr/>
            </p:nvGrpSpPr>
            <p:grpSpPr>
              <a:xfrm>
                <a:off x="6313134" y="1262837"/>
                <a:ext cx="1980000" cy="1966913"/>
                <a:chOff x="3832459" y="1679987"/>
                <a:chExt cx="1980000" cy="1966913"/>
              </a:xfrm>
            </p:grpSpPr>
            <p:grpSp>
              <p:nvGrpSpPr>
                <p:cNvPr id="1024" name="Google Shape;1024;p95"/>
                <p:cNvGrpSpPr/>
                <p:nvPr/>
              </p:nvGrpSpPr>
              <p:grpSpPr>
                <a:xfrm>
                  <a:off x="4462480" y="1679987"/>
                  <a:ext cx="719958" cy="719958"/>
                  <a:chOff x="5178558" y="1680063"/>
                  <a:chExt cx="930900" cy="930900"/>
                </a:xfrm>
              </p:grpSpPr>
              <p:sp>
                <p:nvSpPr>
                  <p:cNvPr id="1025" name="Google Shape;1025;p95"/>
                  <p:cNvSpPr/>
                  <p:nvPr/>
                </p:nvSpPr>
                <p:spPr>
                  <a:xfrm>
                    <a:off x="5178558" y="1680063"/>
                    <a:ext cx="930900" cy="930900"/>
                  </a:xfrm>
                  <a:prstGeom prst="ellipse">
                    <a:avLst/>
                  </a:prstGeom>
                  <a:solidFill>
                    <a:srgbClr val="FF6EC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pic>
                <p:nvPicPr>
                  <p:cNvPr id="1026" name="Google Shape;1026;p95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/>
                  <a:stretch/>
                </p:blipFill>
                <p:spPr>
                  <a:xfrm>
                    <a:off x="5320008" y="1821513"/>
                    <a:ext cx="648000" cy="64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027" name="Google Shape;1027;p95"/>
                <p:cNvSpPr txBox="1"/>
                <p:nvPr/>
              </p:nvSpPr>
              <p:spPr>
                <a:xfrm>
                  <a:off x="3934909" y="2424763"/>
                  <a:ext cx="1775100" cy="49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b="1">
                      <a:solidFill>
                        <a:srgbClr val="FF6EC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CAPABILITY</a:t>
                  </a:r>
                  <a:endParaRPr sz="1200" b="1">
                    <a:solidFill>
                      <a:srgbClr val="FF6EC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b="1">
                      <a:solidFill>
                        <a:srgbClr val="FF6EC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FOCUSED</a:t>
                  </a:r>
                  <a:endParaRPr sz="1200" b="1">
                    <a:solidFill>
                      <a:srgbClr val="FF6EC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028" name="Google Shape;1028;p95"/>
                <p:cNvSpPr txBox="1"/>
                <p:nvPr/>
              </p:nvSpPr>
              <p:spPr>
                <a:xfrm>
                  <a:off x="3832459" y="2914300"/>
                  <a:ext cx="1980000" cy="73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For long-term success, we upskill your teams and ensure IP remains yours.</a:t>
                  </a:r>
                  <a:endParaRPr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1029" name="Google Shape;1029;p95"/>
            <p:cNvSpPr txBox="1"/>
            <p:nvPr/>
          </p:nvSpPr>
          <p:spPr>
            <a:xfrm>
              <a:off x="4293738" y="2843237"/>
              <a:ext cx="556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>
                  <a:solidFill>
                    <a:srgbClr val="D9D9D9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+</a:t>
              </a:r>
              <a:endParaRPr sz="4800">
                <a:solidFill>
                  <a:srgbClr val="D9D9D9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  <p:sp>
          <p:nvSpPr>
            <p:cNvPr id="1030" name="Google Shape;1030;p95"/>
            <p:cNvSpPr txBox="1"/>
            <p:nvPr/>
          </p:nvSpPr>
          <p:spPr>
            <a:xfrm>
              <a:off x="5946085" y="1045937"/>
              <a:ext cx="556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>
                  <a:solidFill>
                    <a:srgbClr val="D9D9D9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+</a:t>
              </a:r>
              <a:endParaRPr sz="4800">
                <a:solidFill>
                  <a:srgbClr val="D9D9D9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  <p:grpSp>
          <p:nvGrpSpPr>
            <p:cNvPr id="1031" name="Google Shape;1031;p95"/>
            <p:cNvGrpSpPr/>
            <p:nvPr/>
          </p:nvGrpSpPr>
          <p:grpSpPr>
            <a:xfrm>
              <a:off x="1998366" y="2951137"/>
              <a:ext cx="1980000" cy="1966838"/>
              <a:chOff x="2070145" y="3754637"/>
              <a:chExt cx="1980000" cy="1966838"/>
            </a:xfrm>
          </p:grpSpPr>
          <p:sp>
            <p:nvSpPr>
              <p:cNvPr id="1032" name="Google Shape;1032;p95"/>
              <p:cNvSpPr/>
              <p:nvPr/>
            </p:nvSpPr>
            <p:spPr>
              <a:xfrm>
                <a:off x="2700145" y="3754637"/>
                <a:ext cx="720000" cy="720000"/>
              </a:xfrm>
              <a:prstGeom prst="ellipse">
                <a:avLst/>
              </a:prstGeom>
              <a:solidFill>
                <a:srgbClr val="00A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95"/>
              <p:cNvSpPr txBox="1"/>
              <p:nvPr/>
            </p:nvSpPr>
            <p:spPr>
              <a:xfrm>
                <a:off x="2172595" y="4499337"/>
                <a:ext cx="17751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>
                    <a:solidFill>
                      <a:srgbClr val="00AA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ONE </a:t>
                </a:r>
                <a:endParaRPr sz="1200" b="1">
                  <a:solidFill>
                    <a:srgbClr val="00AA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>
                    <a:solidFill>
                      <a:srgbClr val="00AA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TEAM</a:t>
                </a:r>
                <a:endParaRPr sz="1200" b="1">
                  <a:solidFill>
                    <a:srgbClr val="00AA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034" name="Google Shape;1034;p95"/>
              <p:cNvSpPr txBox="1"/>
              <p:nvPr/>
            </p:nvSpPr>
            <p:spPr>
              <a:xfrm>
                <a:off x="2070145" y="4988874"/>
                <a:ext cx="1980000" cy="73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Onshore and co-located, we work alongside your in-house experts.</a:t>
                </a:r>
                <a:endParaRPr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35" name="Google Shape;1035;p95"/>
            <p:cNvSpPr/>
            <p:nvPr/>
          </p:nvSpPr>
          <p:spPr>
            <a:xfrm>
              <a:off x="5795634" y="2951137"/>
              <a:ext cx="720000" cy="720000"/>
            </a:xfrm>
            <a:prstGeom prst="ellipse">
              <a:avLst/>
            </a:pr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5"/>
            <p:cNvSpPr txBox="1"/>
            <p:nvPr/>
          </p:nvSpPr>
          <p:spPr>
            <a:xfrm>
              <a:off x="5268084" y="3695837"/>
              <a:ext cx="1775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9100"/>
                  </a:solidFill>
                  <a:latin typeface="Poppins"/>
                  <a:ea typeface="Poppins"/>
                  <a:cs typeface="Poppins"/>
                  <a:sym typeface="Poppins"/>
                </a:rPr>
                <a:t>TRUSTED TO </a:t>
              </a:r>
              <a:endParaRPr sz="1200" b="1">
                <a:solidFill>
                  <a:srgbClr val="FF91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9100"/>
                  </a:solidFill>
                  <a:latin typeface="Poppins"/>
                  <a:ea typeface="Poppins"/>
                  <a:cs typeface="Poppins"/>
                  <a:sym typeface="Poppins"/>
                </a:rPr>
                <a:t>DELIVER</a:t>
              </a:r>
              <a:endParaRPr sz="1200" b="1">
                <a:solidFill>
                  <a:srgbClr val="FF91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37" name="Google Shape;1037;p95"/>
            <p:cNvSpPr txBox="1"/>
            <p:nvPr/>
          </p:nvSpPr>
          <p:spPr>
            <a:xfrm>
              <a:off x="5165634" y="4185374"/>
              <a:ext cx="19800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34343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Trusted by clients of all scales to build and deliver critical digital products.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8" name="Google Shape;1038;p95"/>
            <p:cNvSpPr txBox="1"/>
            <p:nvPr/>
          </p:nvSpPr>
          <p:spPr>
            <a:xfrm>
              <a:off x="2700139" y="1045937"/>
              <a:ext cx="556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>
                  <a:solidFill>
                    <a:srgbClr val="D9D9D9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+</a:t>
              </a:r>
              <a:endParaRPr sz="4800">
                <a:solidFill>
                  <a:srgbClr val="D9D9D9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  <p:pic>
          <p:nvPicPr>
            <p:cNvPr id="1039" name="Google Shape;1039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40462" y="3095738"/>
              <a:ext cx="430325" cy="430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9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763250" y="3095738"/>
              <a:ext cx="430325" cy="4307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">
          <p15:clr>
            <a:srgbClr val="FA7B17"/>
          </p15:clr>
        </p15:guide>
        <p15:guide id="2" orient="horz" pos="1143">
          <p15:clr>
            <a:srgbClr val="FA7B17"/>
          </p15:clr>
        </p15:guide>
        <p15:guide id="3" orient="horz" pos="1247">
          <p15:clr>
            <a:srgbClr val="FA7B17"/>
          </p15:clr>
        </p15:guide>
        <p15:guide id="4" orient="horz" pos="1417">
          <p15:clr>
            <a:srgbClr val="FA7B17"/>
          </p15:clr>
        </p15:guide>
        <p15:guide id="5" pos="840">
          <p15:clr>
            <a:srgbClr val="FA7B17"/>
          </p15:clr>
        </p15:guide>
        <p15:guide id="6" pos="1395">
          <p15:clr>
            <a:srgbClr val="FA7B17"/>
          </p15:clr>
        </p15:guide>
        <p15:guide id="7" pos="4284">
          <p15:clr>
            <a:srgbClr val="FA7B17"/>
          </p15:clr>
        </p15:guide>
        <p15:guide id="8" pos="4853">
          <p15:clr>
            <a:srgbClr val="FA7B17"/>
          </p15:clr>
        </p15:guide>
        <p15:guide id="9" orient="horz" pos="1531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: Grey Divider Slide">
  <p:cSld name="TITLE_2">
    <p:bg>
      <p:bgPr>
        <a:solidFill>
          <a:srgbClr val="D9D9D9"/>
        </a:solid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6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043" name="Google Shape;1043;p96" descr="AND_LOGO_RGB_ON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96"/>
          <p:cNvSpPr txBox="1"/>
          <p:nvPr/>
        </p:nvSpPr>
        <p:spPr>
          <a:xfrm>
            <a:off x="1531650" y="189550"/>
            <a:ext cx="60807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[REMEMBER TO DELETE THESE SLIDES FROM YOUR PRESENTATION]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texture">
  <p:cSld name="SECTION_HEADER_3_1_1_1_1_1_1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" y="0"/>
            <a:ext cx="9144000" cy="5144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97"/>
          <p:cNvSpPr txBox="1"/>
          <p:nvPr/>
        </p:nvSpPr>
        <p:spPr>
          <a:xfrm>
            <a:off x="534425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</a:rPr>
              <a:t>© AND Digital 2021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1048" name="Google Shape;1048;p97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9" name="Google Shape;1049;p97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97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51" name="Google Shape;1051;p97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97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Plain blue">
  <p:cSld name="SECTION_HEADER_3_1_1_1_1_1_1_1_1">
    <p:bg>
      <p:bgPr>
        <a:solidFill>
          <a:srgbClr val="2897FF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8"/>
          <p:cNvSpPr/>
          <p:nvPr/>
        </p:nvSpPr>
        <p:spPr>
          <a:xfrm>
            <a:off x="0" y="-7575"/>
            <a:ext cx="9151500" cy="51510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98"/>
          <p:cNvSpPr txBox="1"/>
          <p:nvPr/>
        </p:nvSpPr>
        <p:spPr>
          <a:xfrm>
            <a:off x="534425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</a:rPr>
              <a:t>© AND Digital 2021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1056" name="Google Shape;1056;p98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7" name="Google Shape;1057;p98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98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59" name="Google Shape;1059;p98" descr="ANDigital_LOGO_LONG_RGB_ON_COLOU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98"/>
          <p:cNvSpPr/>
          <p:nvPr/>
        </p:nvSpPr>
        <p:spPr>
          <a:xfrm>
            <a:off x="8385800" y="4731225"/>
            <a:ext cx="6216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98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ANDis">
  <p:cSld name="SECTION_HEADER_3_1_1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99"/>
          <p:cNvPicPr preferRelativeResize="0"/>
          <p:nvPr/>
        </p:nvPicPr>
        <p:blipFill rotWithShape="1">
          <a:blip r:embed="rId2">
            <a:alphaModFix/>
          </a:blip>
          <a:srcRect t="14065" b="1560"/>
          <a:stretch/>
        </p:blipFill>
        <p:spPr>
          <a:xfrm>
            <a:off x="0" y="225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99"/>
          <p:cNvSpPr/>
          <p:nvPr/>
        </p:nvSpPr>
        <p:spPr>
          <a:xfrm>
            <a:off x="0" y="200"/>
            <a:ext cx="9144000" cy="51435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5" name="Google Shape;1065;p99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6" name="Google Shape;1066;p99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99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8" name="Google Shape;1068;p99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99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0" name="Google Shape;1070;p99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// ANDis 2">
  <p:cSld name="SECTION_HEADER_3_1_2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00"/>
          <p:cNvPicPr preferRelativeResize="0"/>
          <p:nvPr/>
        </p:nvPicPr>
        <p:blipFill rotWithShape="1">
          <a:blip r:embed="rId2">
            <a:alphaModFix/>
          </a:blip>
          <a:srcRect t="15499" b="-8"/>
          <a:stretch/>
        </p:blipFill>
        <p:spPr>
          <a:xfrm>
            <a:off x="0" y="-3900"/>
            <a:ext cx="9143999" cy="5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00"/>
          <p:cNvSpPr/>
          <p:nvPr/>
        </p:nvSpPr>
        <p:spPr>
          <a:xfrm>
            <a:off x="0" y="0"/>
            <a:ext cx="9151500" cy="5151300"/>
          </a:xfrm>
          <a:prstGeom prst="rect">
            <a:avLst/>
          </a:prstGeom>
          <a:solidFill>
            <a:srgbClr val="000000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4" name="Google Shape;1074;p100"/>
          <p:cNvCxnSpPr/>
          <p:nvPr/>
        </p:nvCxnSpPr>
        <p:spPr>
          <a:xfrm rot="10800000">
            <a:off x="423900" y="4197675"/>
            <a:ext cx="829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5" name="Google Shape;1075;p100"/>
          <p:cNvSpPr txBox="1">
            <a:spLocks noGrp="1"/>
          </p:cNvSpPr>
          <p:nvPr>
            <p:ph type="title"/>
          </p:nvPr>
        </p:nvSpPr>
        <p:spPr>
          <a:xfrm>
            <a:off x="423900" y="3029050"/>
            <a:ext cx="8296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00"/>
          <p:cNvSpPr txBox="1">
            <a:spLocks noGrp="1"/>
          </p:cNvSpPr>
          <p:nvPr>
            <p:ph type="subTitle" idx="1"/>
          </p:nvPr>
        </p:nvSpPr>
        <p:spPr>
          <a:xfrm>
            <a:off x="3573411" y="3563598"/>
            <a:ext cx="514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7" name="Google Shape;1077;p100" descr="ANDigital_LOGO_LONG_RGB_ON_COL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1387" y="4404300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00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9" name="Google Shape;1079;p100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6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eg"/><Relationship Id="rId3" Type="http://schemas.openxmlformats.org/officeDocument/2006/relationships/slideLayout" Target="../slideLayouts/slideLayout17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© AND Digital 2021</a:t>
            </a:r>
            <a:endParaRPr sz="60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9;p1" descr="AND_LOGO_RGB_ON_WHITE.png"/>
          <p:cNvPicPr preferRelativeResize="0"/>
          <p:nvPr/>
        </p:nvPicPr>
        <p:blipFill rotWithShape="1">
          <a:blip r:embed="rId166">
            <a:alphaModFix/>
          </a:blip>
          <a:srcRect/>
          <a:stretch/>
        </p:blipFill>
        <p:spPr>
          <a:xfrm>
            <a:off x="8462632" y="4788712"/>
            <a:ext cx="430319" cy="1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63624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rgbClr val="3C3C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  <p:sldLayoutId id="2147483800" r:id="rId153"/>
    <p:sldLayoutId id="2147483801" r:id="rId154"/>
    <p:sldLayoutId id="2147483802" r:id="rId155"/>
    <p:sldLayoutId id="2147483803" r:id="rId156"/>
    <p:sldLayoutId id="2147483804" r:id="rId157"/>
    <p:sldLayoutId id="2147483805" r:id="rId158"/>
    <p:sldLayoutId id="2147483806" r:id="rId159"/>
    <p:sldLayoutId id="2147483807" r:id="rId160"/>
    <p:sldLayoutId id="2147483808" r:id="rId161"/>
    <p:sldLayoutId id="2147483809" r:id="rId162"/>
    <p:sldLayoutId id="2147483810" r:id="rId163"/>
    <p:sldLayoutId id="2147483811" r:id="rId16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293818"/>
          </a:xfrm>
          <a:prstGeom prst="rect">
            <a:avLst/>
          </a:prstGeom>
          <a:solidFill>
            <a:srgbClr val="22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0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099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205485" y="4299942"/>
            <a:ext cx="8784976" cy="683382"/>
            <a:chOff x="179512" y="5805264"/>
            <a:chExt cx="8784976" cy="911176"/>
          </a:xfrm>
        </p:grpSpPr>
        <p:sp>
          <p:nvSpPr>
            <p:cNvPr id="8" name="Rectangle 7"/>
            <p:cNvSpPr/>
            <p:nvPr/>
          </p:nvSpPr>
          <p:spPr>
            <a:xfrm>
              <a:off x="1072824" y="5805264"/>
              <a:ext cx="7891664" cy="911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GB" sz="7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805264"/>
              <a:ext cx="911176" cy="911176"/>
            </a:xfrm>
            <a:prstGeom prst="rect">
              <a:avLst/>
            </a:prstGeom>
          </p:spPr>
        </p:pic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0336" y="4944201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4420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54BF-32AC-489B-A1E2-185655158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12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3" r:id="rId4"/>
    <p:sldLayoutId id="2147483854" r:id="rId5"/>
    <p:sldLayoutId id="2147483856" r:id="rId6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Colors/Color_picker_too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6.xml"/><Relationship Id="rId4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Attribute_selecto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Selectors/Combinator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9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2: CSS</a:t>
            </a:r>
            <a:endParaRPr/>
          </a:p>
        </p:txBody>
      </p:sp>
      <p:sp>
        <p:nvSpPr>
          <p:cNvPr id="1944" name="Google Shape;1944;p19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We’ll be covering the basics of CSS: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45" name="Google Shape;1945;p194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What is CSS?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Anatomy of a CSS rule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Linking your CSS to HTML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Common properties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Different types of selectors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Cascading styles</a:t>
            </a:r>
            <a:endParaRPr sz="13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203"/>
          <p:cNvSpPr txBox="1">
            <a:spLocks noGrp="1"/>
          </p:cNvSpPr>
          <p:nvPr>
            <p:ph type="ctrTitle"/>
          </p:nvPr>
        </p:nvSpPr>
        <p:spPr>
          <a:xfrm>
            <a:off x="426350" y="226350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Colours</a:t>
            </a:r>
            <a:endParaRPr/>
          </a:p>
        </p:txBody>
      </p:sp>
      <p:sp>
        <p:nvSpPr>
          <p:cNvPr id="2051" name="Google Shape;2051;p203"/>
          <p:cNvSpPr txBox="1"/>
          <p:nvPr/>
        </p:nvSpPr>
        <p:spPr>
          <a:xfrm>
            <a:off x="219075" y="1027050"/>
            <a:ext cx="5679900" cy="3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b="1">
                <a:solidFill>
                  <a:schemeClr val="dk1"/>
                </a:solidFill>
              </a:rPr>
              <a:t>Names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red, lightblue, tiel, chocolate, etc.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Most colour names you can think of are supported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b="1">
                <a:solidFill>
                  <a:schemeClr val="dk1"/>
                </a:solidFill>
              </a:rPr>
              <a:t>RGB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</a:pPr>
            <a:r>
              <a:rPr lang="en-GB" sz="1200" b="1">
                <a:solidFill>
                  <a:schemeClr val="dk1"/>
                </a:solidFill>
              </a:rPr>
              <a:t>R</a:t>
            </a:r>
            <a:r>
              <a:rPr lang="en-GB" sz="1200">
                <a:solidFill>
                  <a:schemeClr val="dk1"/>
                </a:solidFill>
              </a:rPr>
              <a:t>ed </a:t>
            </a:r>
            <a:r>
              <a:rPr lang="en-GB" sz="1200" b="1">
                <a:solidFill>
                  <a:schemeClr val="dk1"/>
                </a:solidFill>
              </a:rPr>
              <a:t>G</a:t>
            </a:r>
            <a:r>
              <a:rPr lang="en-GB" sz="1200">
                <a:solidFill>
                  <a:schemeClr val="dk1"/>
                </a:solidFill>
              </a:rPr>
              <a:t>reen </a:t>
            </a:r>
            <a:r>
              <a:rPr lang="en-GB" sz="1200" b="1">
                <a:solidFill>
                  <a:schemeClr val="dk1"/>
                </a:solidFill>
              </a:rPr>
              <a:t>B</a:t>
            </a:r>
            <a:r>
              <a:rPr lang="en-GB" sz="1200">
                <a:solidFill>
                  <a:schemeClr val="dk1"/>
                </a:solidFill>
              </a:rPr>
              <a:t>lue combination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Each colour is a number, 0-255, representing colour intensity 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rgb(</a:t>
            </a:r>
            <a:r>
              <a:rPr lang="en-GB" sz="1200">
                <a:solidFill>
                  <a:srgbClr val="FF0000"/>
                </a:solidFill>
              </a:rPr>
              <a:t>0</a:t>
            </a:r>
            <a:r>
              <a:rPr lang="en-GB" sz="1200">
                <a:solidFill>
                  <a:schemeClr val="dk1"/>
                </a:solidFill>
              </a:rPr>
              <a:t>,</a:t>
            </a:r>
            <a:r>
              <a:rPr lang="en-GB" sz="1200">
                <a:solidFill>
                  <a:srgbClr val="008200"/>
                </a:solidFill>
              </a:rPr>
              <a:t>255</a:t>
            </a:r>
            <a:r>
              <a:rPr lang="en-GB" sz="1200">
                <a:solidFill>
                  <a:schemeClr val="dk1"/>
                </a:solidFill>
              </a:rPr>
              <a:t>,</a:t>
            </a:r>
            <a:r>
              <a:rPr lang="en-GB" sz="1200">
                <a:solidFill>
                  <a:srgbClr val="006699"/>
                </a:solidFill>
              </a:rPr>
              <a:t>255</a:t>
            </a:r>
            <a:r>
              <a:rPr lang="en-GB" sz="1200">
                <a:solidFill>
                  <a:schemeClr val="dk1"/>
                </a:solidFill>
              </a:rPr>
              <a:t>) would create </a:t>
            </a:r>
            <a:r>
              <a:rPr lang="en-GB" sz="1200">
                <a:solidFill>
                  <a:srgbClr val="00FFFF"/>
                </a:solidFill>
              </a:rPr>
              <a:t>cyan</a:t>
            </a:r>
            <a:r>
              <a:rPr lang="en-GB" sz="1200">
                <a:solidFill>
                  <a:schemeClr val="dk1"/>
                </a:solidFill>
              </a:rPr>
              <a:t> colour as a mix of green and blue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b="1">
                <a:solidFill>
                  <a:schemeClr val="dk1"/>
                </a:solidFill>
              </a:rPr>
              <a:t>Hexadecimal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Uses RGB principle but encodes those 3 numbers into 3 hexadecimals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#</a:t>
            </a:r>
            <a:r>
              <a:rPr lang="en-GB" sz="1200">
                <a:solidFill>
                  <a:srgbClr val="FF0000"/>
                </a:solidFill>
              </a:rPr>
              <a:t>00</a:t>
            </a:r>
            <a:r>
              <a:rPr lang="en-GB" sz="1200">
                <a:solidFill>
                  <a:srgbClr val="008200"/>
                </a:solidFill>
              </a:rPr>
              <a:t>ff</a:t>
            </a:r>
            <a:r>
              <a:rPr lang="en-GB" sz="1200">
                <a:solidFill>
                  <a:srgbClr val="006699"/>
                </a:solidFill>
              </a:rPr>
              <a:t>ff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Most popular way of representing colours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2200"/>
              </a:spcBef>
              <a:spcAft>
                <a:spcPts val="2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52" name="Google Shape;2052;p203"/>
          <p:cNvSpPr txBox="1"/>
          <p:nvPr/>
        </p:nvSpPr>
        <p:spPr>
          <a:xfrm>
            <a:off x="426350" y="635250"/>
            <a:ext cx="84042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It can happen that you might want to add a specific colour that you do not know the name of. 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There are a few ways to represent a colour: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53" name="Google Shape;2053;p203"/>
          <p:cNvSpPr txBox="1"/>
          <p:nvPr/>
        </p:nvSpPr>
        <p:spPr>
          <a:xfrm>
            <a:off x="6172950" y="1537050"/>
            <a:ext cx="2798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CSS file: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897FF"/>
                </a:solidFill>
              </a:rPr>
              <a:t>.cyanText </a:t>
            </a:r>
            <a:r>
              <a:rPr lang="en-GB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</a:t>
            </a:r>
            <a:r>
              <a:rPr lang="en-GB">
                <a:solidFill>
                  <a:srgbClr val="FF002E"/>
                </a:solidFill>
              </a:rPr>
              <a:t>color:</a:t>
            </a:r>
            <a:r>
              <a:rPr lang="en-GB">
                <a:solidFill>
                  <a:schemeClr val="dk1"/>
                </a:solidFill>
              </a:rPr>
              <a:t> cyan;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</a:t>
            </a:r>
            <a:r>
              <a:rPr lang="en-GB">
                <a:solidFill>
                  <a:srgbClr val="FF002E"/>
                </a:solidFill>
              </a:rPr>
              <a:t>color:</a:t>
            </a:r>
            <a:r>
              <a:rPr lang="en-GB">
                <a:solidFill>
                  <a:schemeClr val="dk1"/>
                </a:solidFill>
              </a:rPr>
              <a:t> rgb(0, 255, 255);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</a:t>
            </a:r>
            <a:r>
              <a:rPr lang="en-GB">
                <a:solidFill>
                  <a:srgbClr val="FF002E"/>
                </a:solidFill>
              </a:rPr>
              <a:t>color:</a:t>
            </a:r>
            <a:r>
              <a:rPr lang="en-GB">
                <a:solidFill>
                  <a:schemeClr val="dk1"/>
                </a:solidFill>
              </a:rPr>
              <a:t> #00ffff;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}</a:t>
            </a:r>
            <a:endParaRPr/>
          </a:p>
        </p:txBody>
      </p:sp>
      <p:sp>
        <p:nvSpPr>
          <p:cNvPr id="2054" name="Google Shape;2054;p203"/>
          <p:cNvSpPr txBox="1"/>
          <p:nvPr/>
        </p:nvSpPr>
        <p:spPr>
          <a:xfrm>
            <a:off x="2238025" y="4465050"/>
            <a:ext cx="55062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You do not need to know how to change numbers to hexadecimals. Use any colour picker tool online to do the job for you! For example this one: </a:t>
            </a:r>
            <a:r>
              <a:rPr lang="en-GB" sz="700" b="1" u="sng">
                <a:solidFill>
                  <a:srgbClr val="2897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https://developer.mozilla.org/en-US/docs/Web/CSS/CSS_Colors/Color_picker_tool</a:t>
            </a:r>
            <a:r>
              <a:rPr lang="en-GB" sz="700" b="1">
                <a:solidFill>
                  <a:srgbClr val="2897FF"/>
                </a:solidFill>
              </a:rPr>
              <a:t> </a:t>
            </a:r>
            <a:endParaRPr sz="1200" b="1">
              <a:solidFill>
                <a:srgbClr val="2897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20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</a:t>
            </a:r>
            <a:endParaRPr/>
          </a:p>
        </p:txBody>
      </p:sp>
      <p:sp>
        <p:nvSpPr>
          <p:cNvPr id="2059" name="Google Shape;2059;p204"/>
          <p:cNvSpPr txBox="1">
            <a:spLocks noGrp="1"/>
          </p:cNvSpPr>
          <p:nvPr>
            <p:ph type="subTitle" idx="1"/>
          </p:nvPr>
        </p:nvSpPr>
        <p:spPr>
          <a:xfrm>
            <a:off x="312400" y="1080550"/>
            <a:ext cx="5442900" cy="3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Exercise 1</a:t>
            </a:r>
            <a:endParaRPr sz="13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Change the font of your page </a:t>
            </a:r>
            <a:r>
              <a:rPr lang="en-GB" sz="1100" b="1">
                <a:solidFill>
                  <a:schemeClr val="dk1"/>
                </a:solidFill>
              </a:rPr>
              <a:t>body</a:t>
            </a:r>
            <a:r>
              <a:rPr lang="en-GB" sz="1100">
                <a:solidFill>
                  <a:schemeClr val="dk1"/>
                </a:solidFill>
              </a:rPr>
              <a:t> to Arial.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Think of a primary and a secondary colour that compliment each other for your website. Now colour all of your </a:t>
            </a:r>
            <a:r>
              <a:rPr lang="en-GB" sz="1100" b="1">
                <a:solidFill>
                  <a:schemeClr val="dk1"/>
                </a:solidFill>
              </a:rPr>
              <a:t>anchor</a:t>
            </a:r>
            <a:r>
              <a:rPr lang="en-GB" sz="1100">
                <a:solidFill>
                  <a:schemeClr val="dk1"/>
                </a:solidFill>
              </a:rPr>
              <a:t> elements in your primary colour, and remove the default underline by using the </a:t>
            </a:r>
            <a:r>
              <a:rPr lang="en-GB" sz="1100" b="1">
                <a:solidFill>
                  <a:schemeClr val="dk1"/>
                </a:solidFill>
              </a:rPr>
              <a:t>text-decoration</a:t>
            </a:r>
            <a:r>
              <a:rPr lang="en-GB" sz="1100">
                <a:solidFill>
                  <a:schemeClr val="dk1"/>
                </a:solidFill>
              </a:rPr>
              <a:t> property.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05"/>
          <p:cNvSpPr txBox="1">
            <a:spLocks noGrp="1"/>
          </p:cNvSpPr>
          <p:nvPr>
            <p:ph type="subTitle" idx="1"/>
          </p:nvPr>
        </p:nvSpPr>
        <p:spPr>
          <a:xfrm>
            <a:off x="439650" y="685425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Type &amp; id selectors</a:t>
            </a:r>
            <a:endParaRPr b="1"/>
          </a:p>
        </p:txBody>
      </p:sp>
      <p:sp>
        <p:nvSpPr>
          <p:cNvPr id="2065" name="Google Shape;2065;p205"/>
          <p:cNvSpPr txBox="1">
            <a:spLocks noGrp="1"/>
          </p:cNvSpPr>
          <p:nvPr>
            <p:ph type="ctrTitle"/>
          </p:nvPr>
        </p:nvSpPr>
        <p:spPr>
          <a:xfrm>
            <a:off x="439650" y="319925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types of selectors</a:t>
            </a:r>
            <a:endParaRPr/>
          </a:p>
        </p:txBody>
      </p:sp>
      <p:sp>
        <p:nvSpPr>
          <p:cNvPr id="2067" name="Google Shape;2067;p205"/>
          <p:cNvSpPr txBox="1"/>
          <p:nvPr/>
        </p:nvSpPr>
        <p:spPr>
          <a:xfrm>
            <a:off x="406433" y="1057400"/>
            <a:ext cx="8544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</a:rPr>
              <a:t>Type selector </a:t>
            </a:r>
            <a:r>
              <a:rPr lang="en-GB" sz="1100" dirty="0">
                <a:solidFill>
                  <a:schemeClr val="dk1"/>
                </a:solidFill>
              </a:rPr>
              <a:t>uses the element name and will select all elements with that name.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068" name="Google Shape;2068;p205"/>
          <p:cNvSpPr txBox="1"/>
          <p:nvPr/>
        </p:nvSpPr>
        <p:spPr>
          <a:xfrm>
            <a:off x="474533" y="2747150"/>
            <a:ext cx="84084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</a:rPr>
              <a:t>Id selector </a:t>
            </a:r>
            <a:r>
              <a:rPr lang="en-GB" sz="1100" dirty="0">
                <a:solidFill>
                  <a:schemeClr val="dk1"/>
                </a:solidFill>
              </a:rPr>
              <a:t>will select an element based on the value of its id attribute. </a:t>
            </a:r>
            <a:br>
              <a:rPr lang="en-GB" sz="1100" dirty="0">
                <a:solidFill>
                  <a:schemeClr val="dk1"/>
                </a:solidFill>
              </a:rPr>
            </a:br>
            <a:r>
              <a:rPr lang="en-GB" sz="1100" dirty="0">
                <a:solidFill>
                  <a:schemeClr val="dk1"/>
                </a:solidFill>
              </a:rPr>
              <a:t>There should be </a:t>
            </a:r>
            <a:r>
              <a:rPr lang="en-GB" sz="1100" b="1" dirty="0">
                <a:solidFill>
                  <a:schemeClr val="dk1"/>
                </a:solidFill>
              </a:rPr>
              <a:t>only one element</a:t>
            </a:r>
            <a:r>
              <a:rPr lang="en-GB" sz="1100" dirty="0">
                <a:solidFill>
                  <a:schemeClr val="dk1"/>
                </a:solidFill>
              </a:rPr>
              <a:t> with a given ID in a document.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069" name="Google Shape;2069;p205"/>
          <p:cNvSpPr txBox="1"/>
          <p:nvPr/>
        </p:nvSpPr>
        <p:spPr>
          <a:xfrm>
            <a:off x="703200" y="1521775"/>
            <a:ext cx="23994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CSS file:</a:t>
            </a:r>
            <a:br>
              <a:rPr lang="en-GB" sz="1300" b="1">
                <a:solidFill>
                  <a:schemeClr val="dk1"/>
                </a:solidFill>
              </a:rPr>
            </a:br>
            <a:endParaRPr sz="1300" b="1">
              <a:solidFill>
                <a:srgbClr val="2897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2897FF"/>
                </a:solidFill>
              </a:rPr>
              <a:t>h1</a:t>
            </a:r>
            <a:r>
              <a:rPr lang="en-GB" sz="1300"/>
              <a:t>   </a:t>
            </a:r>
            <a:r>
              <a:rPr lang="en-GB" sz="1300">
                <a:solidFill>
                  <a:schemeClr val="dk1"/>
                </a:solidFill>
              </a:rPr>
              <a:t>{</a:t>
            </a:r>
            <a:endParaRPr sz="13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2E"/>
                </a:solidFill>
              </a:rPr>
              <a:t>color</a:t>
            </a:r>
            <a:r>
              <a:rPr lang="en-GB" sz="1300"/>
              <a:t>: </a:t>
            </a:r>
            <a:r>
              <a:rPr lang="en-GB" sz="1300">
                <a:solidFill>
                  <a:schemeClr val="dk1"/>
                </a:solidFill>
              </a:rPr>
              <a:t>blue;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}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070" name="Google Shape;2070;p205"/>
          <p:cNvSpPr txBox="1"/>
          <p:nvPr/>
        </p:nvSpPr>
        <p:spPr>
          <a:xfrm>
            <a:off x="4260800" y="1575650"/>
            <a:ext cx="3739800" cy="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HTML file:</a:t>
            </a:r>
            <a:br>
              <a:rPr lang="en-GB" sz="1300" b="1"/>
            </a:b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&lt;</a:t>
            </a:r>
            <a:r>
              <a:rPr lang="en-GB" sz="1300" b="1">
                <a:solidFill>
                  <a:srgbClr val="2897FF"/>
                </a:solidFill>
              </a:rPr>
              <a:t>h1</a:t>
            </a:r>
            <a:r>
              <a:rPr lang="en-GB" sz="1300">
                <a:solidFill>
                  <a:schemeClr val="dk1"/>
                </a:solidFill>
              </a:rPr>
              <a:t>&gt;</a:t>
            </a:r>
            <a:r>
              <a:rPr lang="en-GB" sz="1300"/>
              <a:t> </a:t>
            </a:r>
            <a:r>
              <a:rPr lang="en-GB" sz="1300">
                <a:solidFill>
                  <a:schemeClr val="dk1"/>
                </a:solidFill>
              </a:rPr>
              <a:t>Welcome to my site!&lt;/</a:t>
            </a:r>
            <a:r>
              <a:rPr lang="en-GB" sz="1300">
                <a:solidFill>
                  <a:srgbClr val="2897FF"/>
                </a:solidFill>
              </a:rPr>
              <a:t>h1</a:t>
            </a:r>
            <a:r>
              <a:rPr lang="en-GB" sz="1300">
                <a:solidFill>
                  <a:schemeClr val="dk1"/>
                </a:solidFill>
              </a:rPr>
              <a:t>&gt;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71" name="Google Shape;2071;p205"/>
          <p:cNvSpPr txBox="1"/>
          <p:nvPr/>
        </p:nvSpPr>
        <p:spPr>
          <a:xfrm>
            <a:off x="703200" y="3453700"/>
            <a:ext cx="2399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chemeClr val="dk1"/>
                </a:solidFill>
              </a:rPr>
              <a:t>CSS file:</a:t>
            </a:r>
            <a:br>
              <a:rPr lang="en-GB" sz="1300" dirty="0">
                <a:solidFill>
                  <a:srgbClr val="2897FF"/>
                </a:solidFill>
              </a:rPr>
            </a:br>
            <a:br>
              <a:rPr lang="en-GB" sz="1300" dirty="0">
                <a:solidFill>
                  <a:srgbClr val="2897FF"/>
                </a:solidFill>
              </a:rPr>
            </a:br>
            <a:r>
              <a:rPr lang="en-GB" sz="1300" b="1" dirty="0">
                <a:solidFill>
                  <a:srgbClr val="2897FF"/>
                </a:solidFill>
              </a:rPr>
              <a:t>#title-3</a:t>
            </a:r>
            <a:r>
              <a:rPr lang="en-GB" sz="1300" dirty="0"/>
              <a:t> {</a:t>
            </a:r>
            <a:endParaRPr sz="13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rgbClr val="FF002E"/>
                </a:solidFill>
              </a:rPr>
              <a:t>color</a:t>
            </a:r>
            <a:r>
              <a:rPr lang="en-GB" sz="1300" dirty="0"/>
              <a:t>: red;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}</a:t>
            </a:r>
            <a:endParaRPr sz="1300" dirty="0"/>
          </a:p>
        </p:txBody>
      </p:sp>
      <p:sp>
        <p:nvSpPr>
          <p:cNvPr id="2072" name="Google Shape;2072;p205"/>
          <p:cNvSpPr txBox="1"/>
          <p:nvPr/>
        </p:nvSpPr>
        <p:spPr>
          <a:xfrm>
            <a:off x="4276700" y="3453700"/>
            <a:ext cx="37080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HTML file:</a:t>
            </a:r>
            <a:br>
              <a:rPr lang="en-GB" sz="1300"/>
            </a:b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&lt;</a:t>
            </a:r>
            <a:r>
              <a:rPr lang="en-GB" sz="1300">
                <a:solidFill>
                  <a:srgbClr val="2897FF"/>
                </a:solidFill>
              </a:rPr>
              <a:t>h1</a:t>
            </a:r>
            <a:r>
              <a:rPr lang="en-GB" sz="1300"/>
              <a:t> </a:t>
            </a:r>
            <a:r>
              <a:rPr lang="en-GB" sz="1300">
                <a:solidFill>
                  <a:schemeClr val="dk1"/>
                </a:solidFill>
              </a:rPr>
              <a:t>id=</a:t>
            </a:r>
            <a:r>
              <a:rPr lang="en-GB" sz="1300" b="1">
                <a:solidFill>
                  <a:srgbClr val="FF002E"/>
                </a:solidFill>
              </a:rPr>
              <a:t>”title-3”</a:t>
            </a:r>
            <a:r>
              <a:rPr lang="en-GB" sz="1300">
                <a:solidFill>
                  <a:srgbClr val="0097A7"/>
                </a:solidFill>
              </a:rPr>
              <a:t> </a:t>
            </a:r>
            <a:r>
              <a:rPr lang="en-GB" sz="1300">
                <a:solidFill>
                  <a:schemeClr val="dk1"/>
                </a:solidFill>
              </a:rPr>
              <a:t>&gt;Welcome to my site!&lt;/</a:t>
            </a:r>
            <a:r>
              <a:rPr lang="en-GB" sz="1300">
                <a:solidFill>
                  <a:srgbClr val="2897FF"/>
                </a:solidFill>
              </a:rPr>
              <a:t>h1</a:t>
            </a:r>
            <a:r>
              <a:rPr lang="en-GB" sz="1300">
                <a:solidFill>
                  <a:schemeClr val="dk1"/>
                </a:solidFill>
              </a:rPr>
              <a:t>&gt;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73" name="Google Shape;2073;p205"/>
          <p:cNvSpPr/>
          <p:nvPr/>
        </p:nvSpPr>
        <p:spPr>
          <a:xfrm>
            <a:off x="703200" y="1964975"/>
            <a:ext cx="372600" cy="295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205"/>
          <p:cNvSpPr/>
          <p:nvPr/>
        </p:nvSpPr>
        <p:spPr>
          <a:xfrm>
            <a:off x="4306125" y="2017450"/>
            <a:ext cx="460800" cy="295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205"/>
          <p:cNvSpPr/>
          <p:nvPr/>
        </p:nvSpPr>
        <p:spPr>
          <a:xfrm>
            <a:off x="740350" y="3883475"/>
            <a:ext cx="627900" cy="295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205"/>
          <p:cNvSpPr/>
          <p:nvPr/>
        </p:nvSpPr>
        <p:spPr>
          <a:xfrm>
            <a:off x="4658600" y="3887525"/>
            <a:ext cx="891900" cy="295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206"/>
          <p:cNvSpPr txBox="1">
            <a:spLocks noGrp="1"/>
          </p:cNvSpPr>
          <p:nvPr>
            <p:ph type="subTitle" idx="1"/>
          </p:nvPr>
        </p:nvSpPr>
        <p:spPr>
          <a:xfrm>
            <a:off x="439650" y="685425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Class selector</a:t>
            </a:r>
            <a:endParaRPr b="1"/>
          </a:p>
        </p:txBody>
      </p:sp>
      <p:sp>
        <p:nvSpPr>
          <p:cNvPr id="2081" name="Google Shape;2081;p206"/>
          <p:cNvSpPr txBox="1">
            <a:spLocks noGrp="1"/>
          </p:cNvSpPr>
          <p:nvPr>
            <p:ph type="ctrTitle"/>
          </p:nvPr>
        </p:nvSpPr>
        <p:spPr>
          <a:xfrm>
            <a:off x="439650" y="319925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types of selectors</a:t>
            </a:r>
            <a:endParaRPr/>
          </a:p>
        </p:txBody>
      </p:sp>
      <p:sp>
        <p:nvSpPr>
          <p:cNvPr id="2083" name="Google Shape;2083;p206"/>
          <p:cNvSpPr txBox="1"/>
          <p:nvPr/>
        </p:nvSpPr>
        <p:spPr>
          <a:xfrm>
            <a:off x="406425" y="1173950"/>
            <a:ext cx="8544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Class selector </a:t>
            </a:r>
            <a:r>
              <a:rPr lang="en-GB" sz="1100">
                <a:solidFill>
                  <a:schemeClr val="dk1"/>
                </a:solidFill>
              </a:rPr>
              <a:t>uses the class name and will select all classes with that name.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84" name="Google Shape;2084;p206"/>
          <p:cNvSpPr txBox="1"/>
          <p:nvPr/>
        </p:nvSpPr>
        <p:spPr>
          <a:xfrm>
            <a:off x="703200" y="1521775"/>
            <a:ext cx="23994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CSS file:</a:t>
            </a:r>
            <a:br>
              <a:rPr lang="en-GB" sz="1300" b="1">
                <a:solidFill>
                  <a:schemeClr val="dk1"/>
                </a:solidFill>
              </a:rPr>
            </a:br>
            <a:endParaRPr sz="1300" b="1">
              <a:solidFill>
                <a:srgbClr val="2897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2897FF"/>
                </a:solidFill>
              </a:rPr>
              <a:t>.text-green</a:t>
            </a:r>
            <a:r>
              <a:rPr lang="en-GB" sz="1300"/>
              <a:t>  </a:t>
            </a:r>
            <a:r>
              <a:rPr lang="en-GB" sz="1300">
                <a:solidFill>
                  <a:schemeClr val="dk1"/>
                </a:solidFill>
              </a:rPr>
              <a:t>{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2E"/>
                </a:solidFill>
              </a:rPr>
              <a:t>  color</a:t>
            </a:r>
            <a:r>
              <a:rPr lang="en-GB" sz="1300"/>
              <a:t>: </a:t>
            </a:r>
            <a:r>
              <a:rPr lang="en-GB" sz="1300">
                <a:solidFill>
                  <a:schemeClr val="dk1"/>
                </a:solidFill>
              </a:rPr>
              <a:t>green;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}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085" name="Google Shape;2085;p206"/>
          <p:cNvSpPr txBox="1"/>
          <p:nvPr/>
        </p:nvSpPr>
        <p:spPr>
          <a:xfrm>
            <a:off x="4260800" y="1575650"/>
            <a:ext cx="3739800" cy="22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HTML file:</a:t>
            </a:r>
            <a:br>
              <a:rPr lang="en-GB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&lt;</a:t>
            </a:r>
            <a:r>
              <a:rPr lang="en-GB" sz="1500">
                <a:solidFill>
                  <a:srgbClr val="2897FF"/>
                </a:solidFill>
              </a:rPr>
              <a:t>h1</a:t>
            </a:r>
            <a:r>
              <a:rPr lang="en-GB" sz="1500">
                <a:solidFill>
                  <a:schemeClr val="dk1"/>
                </a:solidFill>
              </a:rPr>
              <a:t> class= </a:t>
            </a:r>
            <a:r>
              <a:rPr lang="en-GB" sz="1500">
                <a:solidFill>
                  <a:srgbClr val="FF002E"/>
                </a:solidFill>
              </a:rPr>
              <a:t>”text-green” </a:t>
            </a:r>
            <a:r>
              <a:rPr lang="en-GB" sz="1500">
                <a:solidFill>
                  <a:schemeClr val="dk1"/>
                </a:solidFill>
              </a:rPr>
              <a:t>&gt;Welcome to my site!&lt;/</a:t>
            </a:r>
            <a:r>
              <a:rPr lang="en-GB" sz="1500">
                <a:solidFill>
                  <a:srgbClr val="2897FF"/>
                </a:solidFill>
              </a:rPr>
              <a:t>h1</a:t>
            </a:r>
            <a:r>
              <a:rPr lang="en-GB" sz="1500">
                <a:solidFill>
                  <a:schemeClr val="dk1"/>
                </a:solidFill>
              </a:rPr>
              <a:t>&gt;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&lt;</a:t>
            </a:r>
            <a:r>
              <a:rPr lang="en-GB" sz="1500">
                <a:solidFill>
                  <a:srgbClr val="2897FF"/>
                </a:solidFill>
              </a:rPr>
              <a:t>p</a:t>
            </a:r>
            <a:r>
              <a:rPr lang="en-GB" sz="1500">
                <a:solidFill>
                  <a:schemeClr val="dk1"/>
                </a:solidFill>
              </a:rPr>
              <a:t> class= </a:t>
            </a:r>
            <a:r>
              <a:rPr lang="en-GB" sz="1500">
                <a:solidFill>
                  <a:srgbClr val="FF002E"/>
                </a:solidFill>
              </a:rPr>
              <a:t>”text-green” </a:t>
            </a:r>
            <a:r>
              <a:rPr lang="en-GB" sz="1500">
                <a:solidFill>
                  <a:schemeClr val="dk1"/>
                </a:solidFill>
              </a:rPr>
              <a:t>&gt;Make yourself at home&lt;/</a:t>
            </a:r>
            <a:r>
              <a:rPr lang="en-GB" sz="1500">
                <a:solidFill>
                  <a:srgbClr val="2897FF"/>
                </a:solidFill>
              </a:rPr>
              <a:t>p</a:t>
            </a:r>
            <a:r>
              <a:rPr lang="en-GB" sz="1500">
                <a:solidFill>
                  <a:schemeClr val="dk1"/>
                </a:solidFill>
              </a:rPr>
              <a:t>&gt;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086" name="Google Shape;2086;p206"/>
          <p:cNvSpPr/>
          <p:nvPr/>
        </p:nvSpPr>
        <p:spPr>
          <a:xfrm>
            <a:off x="703200" y="1964975"/>
            <a:ext cx="1000800" cy="295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206"/>
          <p:cNvSpPr/>
          <p:nvPr/>
        </p:nvSpPr>
        <p:spPr>
          <a:xfrm>
            <a:off x="5290700" y="2012100"/>
            <a:ext cx="1047900" cy="3279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206"/>
          <p:cNvSpPr/>
          <p:nvPr/>
        </p:nvSpPr>
        <p:spPr>
          <a:xfrm>
            <a:off x="5196325" y="2692700"/>
            <a:ext cx="1021800" cy="3279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20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Different types of selectors</a:t>
            </a:r>
            <a:endParaRPr/>
          </a:p>
        </p:txBody>
      </p:sp>
      <p:pic>
        <p:nvPicPr>
          <p:cNvPr id="2096" name="Google Shape;2096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926" y="1171101"/>
            <a:ext cx="4394849" cy="28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07"/>
          <p:cNvSpPr txBox="1"/>
          <p:nvPr/>
        </p:nvSpPr>
        <p:spPr>
          <a:xfrm>
            <a:off x="566114" y="1294200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897FF"/>
                </a:solidFill>
              </a:rPr>
              <a:t>h1</a:t>
            </a:r>
            <a:r>
              <a:rPr lang="en-GB" dirty="0"/>
              <a:t>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</a:t>
            </a:r>
            <a:r>
              <a:rPr lang="en-GB" dirty="0" err="1">
                <a:solidFill>
                  <a:srgbClr val="FF002E"/>
                </a:solidFill>
              </a:rPr>
              <a:t>color</a:t>
            </a:r>
            <a:r>
              <a:rPr lang="en-GB" dirty="0"/>
              <a:t>: red;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}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897FF"/>
                </a:solidFill>
              </a:rPr>
              <a:t>.blue-heading</a:t>
            </a:r>
            <a:r>
              <a:rPr lang="en-GB" b="1" dirty="0"/>
              <a:t> </a:t>
            </a:r>
            <a:r>
              <a:rPr lang="en-GB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</a:t>
            </a:r>
            <a:r>
              <a:rPr lang="en-GB" dirty="0" err="1">
                <a:solidFill>
                  <a:srgbClr val="FF002E"/>
                </a:solidFill>
              </a:rPr>
              <a:t>color</a:t>
            </a:r>
            <a:r>
              <a:rPr lang="en-GB" dirty="0"/>
              <a:t>: blue;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}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897FF"/>
                </a:solidFill>
              </a:rPr>
              <a:t>#heading-2</a:t>
            </a:r>
            <a:r>
              <a:rPr lang="en-GB" dirty="0"/>
              <a:t>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</a:t>
            </a:r>
            <a:r>
              <a:rPr lang="en-GB" dirty="0" err="1">
                <a:solidFill>
                  <a:srgbClr val="FF002E"/>
                </a:solidFill>
              </a:rPr>
              <a:t>color</a:t>
            </a:r>
            <a:r>
              <a:rPr lang="en-GB" dirty="0"/>
              <a:t>: green;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}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0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IDs and Classes</a:t>
            </a:r>
            <a:endParaRPr/>
          </a:p>
        </p:txBody>
      </p:sp>
      <p:sp>
        <p:nvSpPr>
          <p:cNvPr id="2103" name="Google Shape;2103;p208"/>
          <p:cNvSpPr txBox="1"/>
          <p:nvPr/>
        </p:nvSpPr>
        <p:spPr>
          <a:xfrm>
            <a:off x="311200" y="1170425"/>
            <a:ext cx="30543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897FF"/>
                </a:solidFill>
              </a:rPr>
              <a:t>#id</a:t>
            </a:r>
            <a:endParaRPr sz="1800" b="1">
              <a:solidFill>
                <a:srgbClr val="2897FF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Each element can have only one ID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Each page can have only one element with a given ID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104" name="Google Shape;2104;p208"/>
          <p:cNvSpPr txBox="1"/>
          <p:nvPr/>
        </p:nvSpPr>
        <p:spPr>
          <a:xfrm>
            <a:off x="5367475" y="1170426"/>
            <a:ext cx="30543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897FF"/>
                </a:solidFill>
              </a:rPr>
              <a:t>.class</a:t>
            </a:r>
            <a:endParaRPr sz="1800" b="1">
              <a:solidFill>
                <a:srgbClr val="2897FF"/>
              </a:solidFill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You can use the same class on multiple elements.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You can use multiple classes on the same element.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105" name="Google Shape;2105;p208"/>
          <p:cNvSpPr txBox="1"/>
          <p:nvPr/>
        </p:nvSpPr>
        <p:spPr>
          <a:xfrm>
            <a:off x="4169050" y="1544900"/>
            <a:ext cx="72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FF002E"/>
                </a:solidFill>
              </a:rPr>
              <a:t>VS</a:t>
            </a:r>
            <a:endParaRPr sz="3000" b="1">
              <a:solidFill>
                <a:srgbClr val="FF002E"/>
              </a:solidFill>
            </a:endParaRPr>
          </a:p>
        </p:txBody>
      </p:sp>
      <p:sp>
        <p:nvSpPr>
          <p:cNvPr id="2106" name="Google Shape;2106;p208"/>
          <p:cNvSpPr txBox="1"/>
          <p:nvPr/>
        </p:nvSpPr>
        <p:spPr>
          <a:xfrm>
            <a:off x="820450" y="3042300"/>
            <a:ext cx="2035800" cy="10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ol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&lt;</a:t>
            </a:r>
            <a:r>
              <a:rPr lang="en-GB" sz="1100">
                <a:solidFill>
                  <a:srgbClr val="2897FF"/>
                </a:solidFill>
              </a:rPr>
              <a:t>li</a:t>
            </a:r>
            <a:r>
              <a:rPr lang="en-GB" sz="1100">
                <a:solidFill>
                  <a:schemeClr val="dk1"/>
                </a:solidFill>
              </a:rPr>
              <a:t> id=</a:t>
            </a:r>
            <a:r>
              <a:rPr lang="en-GB" sz="1100">
                <a:solidFill>
                  <a:srgbClr val="FF002E"/>
                </a:solidFill>
              </a:rPr>
              <a:t>"id-1"</a:t>
            </a:r>
            <a:r>
              <a:rPr lang="en-GB" sz="1100">
                <a:solidFill>
                  <a:schemeClr val="dk1"/>
                </a:solidFill>
              </a:rPr>
              <a:t>&gt;Coffee&lt;/</a:t>
            </a:r>
            <a:r>
              <a:rPr lang="en-GB" sz="1100">
                <a:solidFill>
                  <a:srgbClr val="2897FF"/>
                </a:solidFill>
              </a:rPr>
              <a:t>li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&lt;</a:t>
            </a:r>
            <a:r>
              <a:rPr lang="en-GB" sz="1100">
                <a:solidFill>
                  <a:srgbClr val="2897FF"/>
                </a:solidFill>
              </a:rPr>
              <a:t>li</a:t>
            </a:r>
            <a:r>
              <a:rPr lang="en-GB" sz="1100">
                <a:solidFill>
                  <a:schemeClr val="dk1"/>
                </a:solidFill>
              </a:rPr>
              <a:t> id=</a:t>
            </a:r>
            <a:r>
              <a:rPr lang="en-GB" sz="1100">
                <a:solidFill>
                  <a:srgbClr val="FF002E"/>
                </a:solidFill>
              </a:rPr>
              <a:t>"id-2"</a:t>
            </a:r>
            <a:r>
              <a:rPr lang="en-GB" sz="1100">
                <a:solidFill>
                  <a:schemeClr val="dk1"/>
                </a:solidFill>
              </a:rPr>
              <a:t>&gt;Tea&lt;/</a:t>
            </a:r>
            <a:r>
              <a:rPr lang="en-GB" sz="1100">
                <a:solidFill>
                  <a:srgbClr val="2897FF"/>
                </a:solidFill>
              </a:rPr>
              <a:t>li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&lt;</a:t>
            </a:r>
            <a:r>
              <a:rPr lang="en-GB" sz="1100">
                <a:solidFill>
                  <a:srgbClr val="2897FF"/>
                </a:solidFill>
              </a:rPr>
              <a:t>li</a:t>
            </a:r>
            <a:r>
              <a:rPr lang="en-GB" sz="1100">
                <a:solidFill>
                  <a:schemeClr val="dk1"/>
                </a:solidFill>
              </a:rPr>
              <a:t> id=</a:t>
            </a:r>
            <a:r>
              <a:rPr lang="en-GB" sz="1100">
                <a:solidFill>
                  <a:srgbClr val="FF002E"/>
                </a:solidFill>
              </a:rPr>
              <a:t>"id-3"</a:t>
            </a:r>
            <a:r>
              <a:rPr lang="en-GB" sz="1100">
                <a:solidFill>
                  <a:schemeClr val="dk1"/>
                </a:solidFill>
              </a:rPr>
              <a:t>&gt;Milk&lt;/</a:t>
            </a:r>
            <a:r>
              <a:rPr lang="en-GB" sz="1100">
                <a:solidFill>
                  <a:srgbClr val="2897FF"/>
                </a:solidFill>
              </a:rPr>
              <a:t>li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&lt;/</a:t>
            </a:r>
            <a:r>
              <a:rPr lang="en-GB" sz="1100">
                <a:solidFill>
                  <a:srgbClr val="2897FF"/>
                </a:solidFill>
              </a:rPr>
              <a:t>ol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107" name="Google Shape;2107;p208"/>
          <p:cNvSpPr txBox="1"/>
          <p:nvPr/>
        </p:nvSpPr>
        <p:spPr>
          <a:xfrm>
            <a:off x="5621300" y="3042300"/>
            <a:ext cx="2697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 class=</a:t>
            </a:r>
            <a:r>
              <a:rPr lang="en-GB" sz="1100">
                <a:solidFill>
                  <a:srgbClr val="FF002E"/>
                </a:solidFill>
              </a:rPr>
              <a:t>”section-text”</a:t>
            </a:r>
            <a:r>
              <a:rPr lang="en-GB" sz="1100">
                <a:solidFill>
                  <a:schemeClr val="dk1"/>
                </a:solidFill>
              </a:rPr>
              <a:t>&gt;Section 1&lt;/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p</a:t>
            </a:r>
            <a:r>
              <a:rPr lang="en-GB" sz="1100">
                <a:solidFill>
                  <a:schemeClr val="dk1"/>
                </a:solidFill>
              </a:rPr>
              <a:t>&gt;This is section 1&lt;/</a:t>
            </a:r>
            <a:r>
              <a:rPr lang="en-GB" sz="1100">
                <a:solidFill>
                  <a:srgbClr val="2897FF"/>
                </a:solidFill>
              </a:rPr>
              <a:t>p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 class=</a:t>
            </a:r>
            <a:r>
              <a:rPr lang="en-GB" sz="1100">
                <a:solidFill>
                  <a:srgbClr val="FF002E"/>
                </a:solidFill>
              </a:rPr>
              <a:t>”section-text”</a:t>
            </a:r>
            <a:r>
              <a:rPr lang="en-GB" sz="1100">
                <a:solidFill>
                  <a:schemeClr val="dk1"/>
                </a:solidFill>
              </a:rPr>
              <a:t>&gt;Section 2&lt;/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p</a:t>
            </a:r>
            <a:r>
              <a:rPr lang="en-GB" sz="1100">
                <a:solidFill>
                  <a:schemeClr val="dk1"/>
                </a:solidFill>
              </a:rPr>
              <a:t>&gt;This is section 2&lt;/</a:t>
            </a:r>
            <a:r>
              <a:rPr lang="en-GB" sz="1100">
                <a:solidFill>
                  <a:srgbClr val="2897FF"/>
                </a:solidFill>
              </a:rPr>
              <a:t>p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108" name="Google Shape;2108;p208"/>
          <p:cNvSpPr txBox="1"/>
          <p:nvPr/>
        </p:nvSpPr>
        <p:spPr>
          <a:xfrm>
            <a:off x="4944350" y="4145350"/>
            <a:ext cx="3888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p</a:t>
            </a:r>
            <a:r>
              <a:rPr lang="en-GB" sz="1100">
                <a:solidFill>
                  <a:schemeClr val="dk1"/>
                </a:solidFill>
              </a:rPr>
              <a:t> class=</a:t>
            </a:r>
            <a:r>
              <a:rPr lang="en-GB" sz="1100">
                <a:solidFill>
                  <a:srgbClr val="FF002E"/>
                </a:solidFill>
              </a:rPr>
              <a:t>”blue-text grey-background”</a:t>
            </a:r>
            <a:r>
              <a:rPr lang="en-GB" sz="1100">
                <a:solidFill>
                  <a:schemeClr val="dk1"/>
                </a:solidFill>
              </a:rPr>
              <a:t>&gt;This is section 1&lt;/</a:t>
            </a:r>
            <a:r>
              <a:rPr lang="en-GB" sz="1100">
                <a:solidFill>
                  <a:srgbClr val="2897FF"/>
                </a:solidFill>
              </a:rPr>
              <a:t>p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210"/>
          <p:cNvSpPr txBox="1">
            <a:spLocks noGrp="1"/>
          </p:cNvSpPr>
          <p:nvPr>
            <p:ph type="subTitle" idx="1"/>
          </p:nvPr>
        </p:nvSpPr>
        <p:spPr>
          <a:xfrm>
            <a:off x="426350" y="824050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Why </a:t>
            </a:r>
            <a:r>
              <a:rPr lang="en-GB" b="1">
                <a:solidFill>
                  <a:srgbClr val="2897FF"/>
                </a:solidFill>
              </a:rPr>
              <a:t>“cascading”</a:t>
            </a:r>
            <a:r>
              <a:rPr lang="en-GB" b="1"/>
              <a:t>?</a:t>
            </a:r>
            <a:endParaRPr b="1"/>
          </a:p>
        </p:txBody>
      </p:sp>
      <p:sp>
        <p:nvSpPr>
          <p:cNvPr id="2119" name="Google Shape;2119;p2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Cascading Style Sheets</a:t>
            </a:r>
            <a:endParaRPr/>
          </a:p>
        </p:txBody>
      </p:sp>
      <p:sp>
        <p:nvSpPr>
          <p:cNvPr id="2121" name="Google Shape;2121;p210"/>
          <p:cNvSpPr txBox="1"/>
          <p:nvPr/>
        </p:nvSpPr>
        <p:spPr>
          <a:xfrm>
            <a:off x="311100" y="1315113"/>
            <a:ext cx="8521800" cy="1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The term </a:t>
            </a:r>
            <a:r>
              <a:rPr lang="en-GB" sz="1000" b="1">
                <a:solidFill>
                  <a:schemeClr val="dk1"/>
                </a:solidFill>
              </a:rPr>
              <a:t>‘Cascading’</a:t>
            </a:r>
            <a:r>
              <a:rPr lang="en-GB" sz="1000">
                <a:solidFill>
                  <a:schemeClr val="dk1"/>
                </a:solidFill>
              </a:rPr>
              <a:t> refers to the </a:t>
            </a:r>
            <a:r>
              <a:rPr lang="en-GB" sz="1000" b="1">
                <a:solidFill>
                  <a:schemeClr val="dk1"/>
                </a:solidFill>
              </a:rPr>
              <a:t>order</a:t>
            </a:r>
            <a:r>
              <a:rPr lang="en-GB" sz="1000">
                <a:solidFill>
                  <a:schemeClr val="dk1"/>
                </a:solidFill>
              </a:rPr>
              <a:t> in which </a:t>
            </a:r>
            <a:r>
              <a:rPr lang="en-GB" sz="1000" b="1">
                <a:solidFill>
                  <a:schemeClr val="dk1"/>
                </a:solidFill>
              </a:rPr>
              <a:t>different styles are applied</a:t>
            </a:r>
            <a:r>
              <a:rPr lang="en-GB" sz="1000">
                <a:solidFill>
                  <a:schemeClr val="dk1"/>
                </a:solidFill>
              </a:rPr>
              <a:t> by the browser.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When </a:t>
            </a:r>
            <a:r>
              <a:rPr lang="en-GB" sz="1000" b="1">
                <a:solidFill>
                  <a:schemeClr val="dk1"/>
                </a:solidFill>
              </a:rPr>
              <a:t>different styles</a:t>
            </a:r>
            <a:r>
              <a:rPr lang="en-GB" sz="1000">
                <a:solidFill>
                  <a:schemeClr val="dk1"/>
                </a:solidFill>
              </a:rPr>
              <a:t> apply to the </a:t>
            </a:r>
            <a:r>
              <a:rPr lang="en-GB" sz="1000" b="1">
                <a:solidFill>
                  <a:schemeClr val="dk1"/>
                </a:solidFill>
              </a:rPr>
              <a:t>same element</a:t>
            </a:r>
            <a:r>
              <a:rPr lang="en-GB" sz="1000">
                <a:solidFill>
                  <a:schemeClr val="dk1"/>
                </a:solidFill>
              </a:rPr>
              <a:t>, there has to be a way of determining which rule wins over the others.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The rule is chosen by </a:t>
            </a:r>
            <a:r>
              <a:rPr lang="en-GB" sz="1000" b="1">
                <a:solidFill>
                  <a:schemeClr val="dk1"/>
                </a:solidFill>
              </a:rPr>
              <a:t>cascading down</a:t>
            </a:r>
            <a:r>
              <a:rPr lang="en-GB" sz="1000">
                <a:solidFill>
                  <a:schemeClr val="dk1"/>
                </a:solidFill>
              </a:rPr>
              <a:t> from more </a:t>
            </a:r>
            <a:r>
              <a:rPr lang="en-GB" sz="1000" b="1">
                <a:solidFill>
                  <a:schemeClr val="dk1"/>
                </a:solidFill>
              </a:rPr>
              <a:t>general </a:t>
            </a:r>
            <a:r>
              <a:rPr lang="en-GB" sz="1000">
                <a:solidFill>
                  <a:schemeClr val="dk1"/>
                </a:solidFill>
              </a:rPr>
              <a:t>to the more </a:t>
            </a:r>
            <a:r>
              <a:rPr lang="en-GB" sz="1000" b="1">
                <a:solidFill>
                  <a:schemeClr val="dk1"/>
                </a:solidFill>
              </a:rPr>
              <a:t>specific</a:t>
            </a:r>
            <a:r>
              <a:rPr lang="en-GB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The most specific rule will be the one applied.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</a:rPr>
              <a:t>Inline styles</a:t>
            </a:r>
            <a:r>
              <a:rPr lang="en-GB" sz="1000">
                <a:solidFill>
                  <a:schemeClr val="dk1"/>
                </a:solidFill>
              </a:rPr>
              <a:t> have the </a:t>
            </a:r>
            <a:r>
              <a:rPr lang="en-GB" sz="1000" b="1">
                <a:solidFill>
                  <a:schemeClr val="dk1"/>
                </a:solidFill>
              </a:rPr>
              <a:t>highest specificity </a:t>
            </a:r>
            <a:r>
              <a:rPr lang="en-GB" sz="1000">
                <a:solidFill>
                  <a:schemeClr val="dk1"/>
                </a:solidFill>
              </a:rPr>
              <a:t>but </a:t>
            </a:r>
            <a:r>
              <a:rPr lang="en-GB" sz="1000" b="1">
                <a:solidFill>
                  <a:schemeClr val="dk1"/>
                </a:solidFill>
              </a:rPr>
              <a:t>avoid</a:t>
            </a:r>
            <a:r>
              <a:rPr lang="en-GB" sz="1000">
                <a:solidFill>
                  <a:schemeClr val="dk1"/>
                </a:solidFill>
              </a:rPr>
              <a:t> using them as they are not best practise. You can learn more about them in the extra slides.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22" name="Google Shape;2122;p210"/>
          <p:cNvSpPr txBox="1"/>
          <p:nvPr/>
        </p:nvSpPr>
        <p:spPr>
          <a:xfrm>
            <a:off x="2855437" y="3528025"/>
            <a:ext cx="54750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100">
                <a:solidFill>
                  <a:schemeClr val="dk1"/>
                </a:solidFill>
              </a:rPr>
              <a:t>Elements and attributes</a:t>
            </a:r>
            <a:r>
              <a:rPr lang="en-GB" sz="1200">
                <a:solidFill>
                  <a:schemeClr val="dk1"/>
                </a:solidFill>
              </a:rPr>
              <a:t>		</a:t>
            </a: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&gt;Section 1&lt;/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r>
              <a:rPr lang="en-GB">
                <a:solidFill>
                  <a:schemeClr val="dk1"/>
                </a:solidFill>
              </a:rPr>
              <a:t>  </a:t>
            </a:r>
            <a:r>
              <a:rPr lang="en-GB" sz="1200">
                <a:solidFill>
                  <a:schemeClr val="dk1"/>
                </a:solidFill>
              </a:rPr>
              <a:t>   	</a:t>
            </a:r>
            <a:endParaRPr sz="12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100">
                <a:solidFill>
                  <a:schemeClr val="dk1"/>
                </a:solidFill>
              </a:rPr>
              <a:t>Classes</a:t>
            </a:r>
            <a:r>
              <a:rPr lang="en-GB" sz="1200">
                <a:solidFill>
                  <a:schemeClr val="dk1"/>
                </a:solidFill>
              </a:rPr>
              <a:t>				</a:t>
            </a: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 class=</a:t>
            </a:r>
            <a:r>
              <a:rPr lang="en-GB" sz="1100">
                <a:solidFill>
                  <a:srgbClr val="FF002E"/>
                </a:solidFill>
              </a:rPr>
              <a:t>”section”</a:t>
            </a:r>
            <a:r>
              <a:rPr lang="en-GB" sz="1100">
                <a:solidFill>
                  <a:schemeClr val="dk1"/>
                </a:solidFill>
              </a:rPr>
              <a:t>&gt;Section 1&lt;/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5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100">
                <a:solidFill>
                  <a:schemeClr val="dk1"/>
                </a:solidFill>
              </a:rPr>
              <a:t>IDs	</a:t>
            </a:r>
            <a:r>
              <a:rPr lang="en-GB" sz="1200">
                <a:solidFill>
                  <a:schemeClr val="dk1"/>
                </a:solidFill>
              </a:rPr>
              <a:t>				</a:t>
            </a: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 id=</a:t>
            </a:r>
            <a:r>
              <a:rPr lang="en-GB" sz="1100">
                <a:solidFill>
                  <a:srgbClr val="FF002E"/>
                </a:solidFill>
              </a:rPr>
              <a:t>”section1”</a:t>
            </a:r>
            <a:r>
              <a:rPr lang="en-GB" sz="1100">
                <a:solidFill>
                  <a:schemeClr val="dk1"/>
                </a:solidFill>
              </a:rPr>
              <a:t>&gt;Section 1&lt;/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5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100">
                <a:solidFill>
                  <a:schemeClr val="dk1"/>
                </a:solidFill>
              </a:rPr>
              <a:t>Inline styles	</a:t>
            </a:r>
            <a:r>
              <a:rPr lang="en-GB" sz="1200">
                <a:solidFill>
                  <a:schemeClr val="dk1"/>
                </a:solidFill>
              </a:rPr>
              <a:t>		</a:t>
            </a:r>
            <a:r>
              <a:rPr lang="en-GB" sz="1300">
                <a:solidFill>
                  <a:schemeClr val="dk1"/>
                </a:solidFill>
              </a:rPr>
              <a:t>	</a:t>
            </a: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 style=</a:t>
            </a:r>
            <a:r>
              <a:rPr lang="en-GB" sz="1100">
                <a:solidFill>
                  <a:srgbClr val="FF002E"/>
                </a:solidFill>
              </a:rPr>
              <a:t>”color: blue;”</a:t>
            </a:r>
            <a:r>
              <a:rPr lang="en-GB" sz="1100">
                <a:solidFill>
                  <a:schemeClr val="dk1"/>
                </a:solidFill>
              </a:rPr>
              <a:t>&gt;Section 1&lt;/</a:t>
            </a:r>
            <a:r>
              <a:rPr lang="en-GB" sz="1100">
                <a:solidFill>
                  <a:srgbClr val="2897FF"/>
                </a:solidFill>
              </a:rPr>
              <a:t>h2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2123" name="Google Shape;2123;p210"/>
          <p:cNvSpPr txBox="1"/>
          <p:nvPr/>
        </p:nvSpPr>
        <p:spPr>
          <a:xfrm>
            <a:off x="2071588" y="3147513"/>
            <a:ext cx="1086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Cascade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24" name="Google Shape;2124;p210"/>
          <p:cNvSpPr txBox="1"/>
          <p:nvPr/>
        </p:nvSpPr>
        <p:spPr>
          <a:xfrm>
            <a:off x="3295838" y="3147513"/>
            <a:ext cx="1086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Specificity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25" name="Google Shape;2125;p210"/>
          <p:cNvSpPr txBox="1"/>
          <p:nvPr/>
        </p:nvSpPr>
        <p:spPr>
          <a:xfrm>
            <a:off x="1027025" y="3462338"/>
            <a:ext cx="1195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</a:rPr>
              <a:t>Least specific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2126" name="Google Shape;2126;p210"/>
          <p:cNvSpPr txBox="1"/>
          <p:nvPr/>
        </p:nvSpPr>
        <p:spPr>
          <a:xfrm>
            <a:off x="1027025" y="4205063"/>
            <a:ext cx="1195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</a:rPr>
              <a:t>Most specific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2127" name="Google Shape;2127;p210"/>
          <p:cNvSpPr txBox="1"/>
          <p:nvPr/>
        </p:nvSpPr>
        <p:spPr>
          <a:xfrm>
            <a:off x="5658632" y="3150650"/>
            <a:ext cx="17439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Examples in HTML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28" name="Google Shape;2128;p210"/>
          <p:cNvSpPr/>
          <p:nvPr/>
        </p:nvSpPr>
        <p:spPr>
          <a:xfrm>
            <a:off x="2270225" y="3662575"/>
            <a:ext cx="415500" cy="831300"/>
          </a:xfrm>
          <a:prstGeom prst="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289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211"/>
          <p:cNvSpPr txBox="1">
            <a:spLocks noGrp="1"/>
          </p:cNvSpPr>
          <p:nvPr>
            <p:ph type="subTitle" idx="1"/>
          </p:nvPr>
        </p:nvSpPr>
        <p:spPr>
          <a:xfrm>
            <a:off x="426350" y="843200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Quiz time</a:t>
            </a:r>
            <a:endParaRPr b="1"/>
          </a:p>
        </p:txBody>
      </p:sp>
      <p:sp>
        <p:nvSpPr>
          <p:cNvPr id="2133" name="Google Shape;2133;p2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Cascading Style Sheets</a:t>
            </a:r>
            <a:endParaRPr/>
          </a:p>
        </p:txBody>
      </p:sp>
      <p:sp>
        <p:nvSpPr>
          <p:cNvPr id="2135" name="Google Shape;2135;p211"/>
          <p:cNvSpPr txBox="1"/>
          <p:nvPr/>
        </p:nvSpPr>
        <p:spPr>
          <a:xfrm>
            <a:off x="311700" y="2423500"/>
            <a:ext cx="53322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&lt;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h4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&gt;Welcome to the wonderful world of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class=</a:t>
            </a:r>
            <a:r>
              <a:rPr lang="en-GB" sz="1200">
                <a:solidFill>
                  <a:srgbClr val="FF002E"/>
                </a:solidFill>
                <a:highlight>
                  <a:srgbClr val="FFFFFF"/>
                </a:highlight>
              </a:rPr>
              <a:t>"color color1"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&gt;Cascading &lt;/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class=</a:t>
            </a:r>
            <a:r>
              <a:rPr lang="en-GB" sz="1200">
                <a:solidFill>
                  <a:srgbClr val="FF002E"/>
                </a:solidFill>
                <a:highlight>
                  <a:srgbClr val="FFFFFF"/>
                </a:highlight>
              </a:rPr>
              <a:t>"color color2"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id=</a:t>
            </a:r>
            <a:r>
              <a:rPr lang="en-GB" sz="1200">
                <a:solidFill>
                  <a:srgbClr val="FF002E"/>
                </a:solidFill>
                <a:highlight>
                  <a:srgbClr val="FFFFFF"/>
                </a:highlight>
              </a:rPr>
              <a:t>"specificColor"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&gt;Style &lt;/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class=</a:t>
            </a:r>
            <a:r>
              <a:rPr lang="en-GB" sz="1200">
                <a:solidFill>
                  <a:srgbClr val="FF002E"/>
                </a:solidFill>
                <a:highlight>
                  <a:srgbClr val="FFFFFF"/>
                </a:highlight>
              </a:rPr>
              <a:t>"color color3"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&gt;Sheets&lt;/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&lt;/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h4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36" name="Google Shape;2136;p211"/>
          <p:cNvSpPr txBox="1"/>
          <p:nvPr/>
        </p:nvSpPr>
        <p:spPr>
          <a:xfrm>
            <a:off x="311200" y="1913638"/>
            <a:ext cx="6059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Welcome to wonderful world of Cascading Style Sheets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137" name="Google Shape;2137;p211"/>
          <p:cNvSpPr txBox="1"/>
          <p:nvPr/>
        </p:nvSpPr>
        <p:spPr>
          <a:xfrm>
            <a:off x="311200" y="1403775"/>
            <a:ext cx="6059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colour would the word ‘Style’ be?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38" name="Google Shape;2138;p211"/>
          <p:cNvSpPr txBox="1"/>
          <p:nvPr/>
        </p:nvSpPr>
        <p:spPr>
          <a:xfrm>
            <a:off x="6018800" y="654050"/>
            <a:ext cx="2492100" cy="3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  <a:t>CSS file:</a:t>
            </a:r>
            <a:b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#specificColor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brown;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.color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font-size: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30px;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.color1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blue;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.color2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#ac2399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.color3</a:t>
            </a:r>
            <a: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color: 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rgb(27,125,48);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39" name="Google Shape;2139;p211"/>
          <p:cNvSpPr/>
          <p:nvPr/>
        </p:nvSpPr>
        <p:spPr>
          <a:xfrm>
            <a:off x="6551425" y="2655575"/>
            <a:ext cx="124800" cy="1206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211"/>
          <p:cNvSpPr/>
          <p:nvPr/>
        </p:nvSpPr>
        <p:spPr>
          <a:xfrm>
            <a:off x="6551425" y="3907375"/>
            <a:ext cx="124800" cy="120600"/>
          </a:xfrm>
          <a:prstGeom prst="rect">
            <a:avLst/>
          </a:prstGeom>
          <a:solidFill>
            <a:srgbClr val="1B7D3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211"/>
          <p:cNvSpPr/>
          <p:nvPr/>
        </p:nvSpPr>
        <p:spPr>
          <a:xfrm>
            <a:off x="6551425" y="3271400"/>
            <a:ext cx="124800" cy="120600"/>
          </a:xfrm>
          <a:prstGeom prst="rect">
            <a:avLst/>
          </a:prstGeom>
          <a:solidFill>
            <a:srgbClr val="AC23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211"/>
          <p:cNvSpPr/>
          <p:nvPr/>
        </p:nvSpPr>
        <p:spPr>
          <a:xfrm>
            <a:off x="6551425" y="1403775"/>
            <a:ext cx="124800" cy="120600"/>
          </a:xfrm>
          <a:prstGeom prst="rect">
            <a:avLst/>
          </a:prstGeom>
          <a:solidFill>
            <a:srgbClr val="783F0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212"/>
          <p:cNvSpPr txBox="1">
            <a:spLocks noGrp="1"/>
          </p:cNvSpPr>
          <p:nvPr>
            <p:ph type="subTitle" idx="1"/>
          </p:nvPr>
        </p:nvSpPr>
        <p:spPr>
          <a:xfrm>
            <a:off x="426350" y="843200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Quiz time</a:t>
            </a:r>
            <a:endParaRPr b="1"/>
          </a:p>
        </p:txBody>
      </p:sp>
      <p:sp>
        <p:nvSpPr>
          <p:cNvPr id="2147" name="Google Shape;2147;p2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Cascading Style Sheets</a:t>
            </a:r>
            <a:endParaRPr/>
          </a:p>
        </p:txBody>
      </p:sp>
      <p:sp>
        <p:nvSpPr>
          <p:cNvPr id="2149" name="Google Shape;2149;p212"/>
          <p:cNvSpPr txBox="1"/>
          <p:nvPr/>
        </p:nvSpPr>
        <p:spPr>
          <a:xfrm>
            <a:off x="311700" y="2423500"/>
            <a:ext cx="53322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&lt;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h4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&gt;Welcome to the wonderful world of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class=</a:t>
            </a:r>
            <a:r>
              <a:rPr lang="en-GB" sz="1200">
                <a:solidFill>
                  <a:srgbClr val="FF002E"/>
                </a:solidFill>
                <a:highlight>
                  <a:srgbClr val="FFFFFF"/>
                </a:highlight>
              </a:rPr>
              <a:t>"color color1"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&gt;Cascading &lt;/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class=</a:t>
            </a:r>
            <a:r>
              <a:rPr lang="en-GB" sz="1200">
                <a:solidFill>
                  <a:srgbClr val="FF002E"/>
                </a:solidFill>
                <a:highlight>
                  <a:srgbClr val="FFFFFF"/>
                </a:highlight>
              </a:rPr>
              <a:t>"color color2"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id=</a:t>
            </a:r>
            <a:r>
              <a:rPr lang="en-GB" sz="1200">
                <a:solidFill>
                  <a:srgbClr val="FF002E"/>
                </a:solidFill>
                <a:highlight>
                  <a:srgbClr val="FFFFFF"/>
                </a:highlight>
              </a:rPr>
              <a:t>"specificColor"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&gt;Style &lt;/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class=</a:t>
            </a:r>
            <a:r>
              <a:rPr lang="en-GB" sz="1200">
                <a:solidFill>
                  <a:srgbClr val="FF002E"/>
                </a:solidFill>
                <a:highlight>
                  <a:srgbClr val="FFFFFF"/>
                </a:highlight>
              </a:rPr>
              <a:t>"color color3"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&gt;Sheets&lt;/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span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&lt;/</a:t>
            </a:r>
            <a:r>
              <a:rPr lang="en-GB" sz="1200">
                <a:solidFill>
                  <a:srgbClr val="2897FF"/>
                </a:solidFill>
                <a:highlight>
                  <a:srgbClr val="FFFFFF"/>
                </a:highlight>
              </a:rPr>
              <a:t>h4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50" name="Google Shape;2150;p212"/>
          <p:cNvSpPr txBox="1"/>
          <p:nvPr/>
        </p:nvSpPr>
        <p:spPr>
          <a:xfrm>
            <a:off x="1471489" y="4397112"/>
            <a:ext cx="6059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</a:rPr>
              <a:t>Welcome to wonderful world of </a:t>
            </a:r>
            <a:r>
              <a:rPr lang="en-GB" sz="1900" dirty="0">
                <a:solidFill>
                  <a:srgbClr val="0000FF"/>
                </a:solidFill>
              </a:rPr>
              <a:t>Cascading</a:t>
            </a:r>
            <a:r>
              <a:rPr lang="en-GB" sz="1900" dirty="0"/>
              <a:t> </a:t>
            </a:r>
            <a:r>
              <a:rPr lang="en-GB" sz="1900" b="1" dirty="0">
                <a:solidFill>
                  <a:srgbClr val="783F04"/>
                </a:solidFill>
              </a:rPr>
              <a:t>Style</a:t>
            </a:r>
            <a:r>
              <a:rPr lang="en-GB" sz="1900" b="1" dirty="0">
                <a:solidFill>
                  <a:srgbClr val="5B0F00"/>
                </a:solidFill>
              </a:rPr>
              <a:t> </a:t>
            </a:r>
            <a:r>
              <a:rPr lang="en-GB" sz="1900" dirty="0">
                <a:solidFill>
                  <a:srgbClr val="1B7D30"/>
                </a:solidFill>
              </a:rPr>
              <a:t>Sheets</a:t>
            </a:r>
            <a:endParaRPr sz="1900" dirty="0">
              <a:solidFill>
                <a:srgbClr val="1B7D30"/>
              </a:solidFill>
            </a:endParaRPr>
          </a:p>
        </p:txBody>
      </p:sp>
      <p:sp>
        <p:nvSpPr>
          <p:cNvPr id="2151" name="Google Shape;2151;p212"/>
          <p:cNvSpPr txBox="1"/>
          <p:nvPr/>
        </p:nvSpPr>
        <p:spPr>
          <a:xfrm>
            <a:off x="311200" y="1913638"/>
            <a:ext cx="6059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Welcome to wonderful world of Cascading Style Sheets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152" name="Google Shape;2152;p212"/>
          <p:cNvSpPr txBox="1"/>
          <p:nvPr/>
        </p:nvSpPr>
        <p:spPr>
          <a:xfrm>
            <a:off x="311200" y="1403775"/>
            <a:ext cx="6059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colour would the word ‘Style’ be?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53" name="Google Shape;2153;p212"/>
          <p:cNvSpPr txBox="1"/>
          <p:nvPr/>
        </p:nvSpPr>
        <p:spPr>
          <a:xfrm>
            <a:off x="6018800" y="654050"/>
            <a:ext cx="2492100" cy="3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  <a:t>CSS file:</a:t>
            </a:r>
            <a:b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#specificColor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brown;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.color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font-size: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30px;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.color1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blue;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.color2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#ac2399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.color3</a:t>
            </a:r>
            <a: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color: 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rgb(27,125,48);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54" name="Google Shape;2154;p212"/>
          <p:cNvSpPr/>
          <p:nvPr/>
        </p:nvSpPr>
        <p:spPr>
          <a:xfrm>
            <a:off x="6551425" y="2655575"/>
            <a:ext cx="124800" cy="1206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212"/>
          <p:cNvSpPr/>
          <p:nvPr/>
        </p:nvSpPr>
        <p:spPr>
          <a:xfrm>
            <a:off x="6551425" y="3907375"/>
            <a:ext cx="124800" cy="120600"/>
          </a:xfrm>
          <a:prstGeom prst="rect">
            <a:avLst/>
          </a:prstGeom>
          <a:solidFill>
            <a:srgbClr val="1B7D3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212"/>
          <p:cNvSpPr/>
          <p:nvPr/>
        </p:nvSpPr>
        <p:spPr>
          <a:xfrm>
            <a:off x="6551425" y="3271400"/>
            <a:ext cx="124800" cy="120600"/>
          </a:xfrm>
          <a:prstGeom prst="rect">
            <a:avLst/>
          </a:prstGeom>
          <a:solidFill>
            <a:srgbClr val="AC23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212"/>
          <p:cNvSpPr/>
          <p:nvPr/>
        </p:nvSpPr>
        <p:spPr>
          <a:xfrm>
            <a:off x="6551425" y="1403775"/>
            <a:ext cx="124800" cy="120600"/>
          </a:xfrm>
          <a:prstGeom prst="rect">
            <a:avLst/>
          </a:prstGeom>
          <a:solidFill>
            <a:srgbClr val="783F0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3"/>
          <p:cNvSpPr txBox="1">
            <a:spLocks noGrp="1"/>
          </p:cNvSpPr>
          <p:nvPr>
            <p:ph type="subTitle" idx="1"/>
          </p:nvPr>
        </p:nvSpPr>
        <p:spPr>
          <a:xfrm>
            <a:off x="426350" y="843200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Quiz time</a:t>
            </a:r>
            <a:endParaRPr b="1"/>
          </a:p>
        </p:txBody>
      </p:sp>
      <p:sp>
        <p:nvSpPr>
          <p:cNvPr id="2162" name="Google Shape;2162;p2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Cascading Style Sheets</a:t>
            </a:r>
            <a:endParaRPr/>
          </a:p>
        </p:txBody>
      </p:sp>
      <p:sp>
        <p:nvSpPr>
          <p:cNvPr id="2164" name="Google Shape;2164;p213"/>
          <p:cNvSpPr txBox="1"/>
          <p:nvPr/>
        </p:nvSpPr>
        <p:spPr>
          <a:xfrm>
            <a:off x="311200" y="1314450"/>
            <a:ext cx="6059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 startAt="2"/>
            </a:pPr>
            <a:r>
              <a:rPr lang="en-GB" sz="1300">
                <a:solidFill>
                  <a:schemeClr val="dk1"/>
                </a:solidFill>
              </a:rPr>
              <a:t>Which part of the text will be blue?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65" name="Google Shape;2165;p213"/>
          <p:cNvSpPr txBox="1"/>
          <p:nvPr/>
        </p:nvSpPr>
        <p:spPr>
          <a:xfrm>
            <a:off x="6018800" y="1344250"/>
            <a:ext cx="24921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div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0000"/>
                </a:solidFill>
                <a:highlight>
                  <a:srgbClr val="FFFFFF"/>
                </a:highlight>
              </a:rPr>
              <a:t>  background-color: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red;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.news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 background-color: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green;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.news p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 background-color:  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yellow;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.news .other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 background-color: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 blue;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66" name="Google Shape;2166;p213"/>
          <p:cNvSpPr txBox="1"/>
          <p:nvPr/>
        </p:nvSpPr>
        <p:spPr>
          <a:xfrm>
            <a:off x="368875" y="1831100"/>
            <a:ext cx="53322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&lt;</a:t>
            </a:r>
            <a:r>
              <a:rPr lang="en-GB" sz="1200">
                <a:solidFill>
                  <a:srgbClr val="2897FF"/>
                </a:solidFill>
              </a:rPr>
              <a:t>div</a:t>
            </a:r>
            <a:r>
              <a:rPr lang="en-GB" sz="1200">
                <a:solidFill>
                  <a:schemeClr val="dk1"/>
                </a:solidFill>
              </a:rPr>
              <a:t> class=</a:t>
            </a:r>
            <a:r>
              <a:rPr lang="en-GB" sz="1200">
                <a:solidFill>
                  <a:srgbClr val="FF002E"/>
                </a:solidFill>
              </a:rPr>
              <a:t>"news"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  	&lt;</a:t>
            </a:r>
            <a:r>
              <a:rPr lang="en-GB" sz="1200">
                <a:solidFill>
                  <a:srgbClr val="2897FF"/>
                </a:solidFill>
              </a:rPr>
              <a:t>h1</a:t>
            </a:r>
            <a:r>
              <a:rPr lang="en-GB" sz="1200">
                <a:solidFill>
                  <a:schemeClr val="dk1"/>
                </a:solidFill>
              </a:rPr>
              <a:t> class=</a:t>
            </a:r>
            <a:r>
              <a:rPr lang="en-GB" sz="1200">
                <a:solidFill>
                  <a:srgbClr val="FF002E"/>
                </a:solidFill>
              </a:rPr>
              <a:t>"headline"</a:t>
            </a:r>
            <a:r>
              <a:rPr lang="en-GB" sz="1200">
                <a:solidFill>
                  <a:schemeClr val="dk1"/>
                </a:solidFill>
              </a:rPr>
              <a:t>&gt;This just in!&lt;/</a:t>
            </a:r>
            <a:r>
              <a:rPr lang="en-GB" sz="1200">
                <a:solidFill>
                  <a:srgbClr val="2897FF"/>
                </a:solidFill>
              </a:rPr>
              <a:t>h1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  	&lt;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 class=</a:t>
            </a:r>
            <a:r>
              <a:rPr lang="en-GB" sz="1200">
                <a:solidFill>
                  <a:srgbClr val="FF002E"/>
                </a:solidFill>
              </a:rPr>
              <a:t>"other"</a:t>
            </a:r>
            <a:r>
              <a:rPr lang="en-GB" sz="1200">
                <a:solidFill>
                  <a:schemeClr val="dk1"/>
                </a:solidFill>
              </a:rPr>
              <a:t>&gt;Other News&lt;/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  	&lt;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&gt;Paragraph 2&lt;/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&lt;/</a:t>
            </a:r>
            <a:r>
              <a:rPr lang="en-GB" sz="1200">
                <a:solidFill>
                  <a:srgbClr val="2897FF"/>
                </a:solidFill>
              </a:rPr>
              <a:t>div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2167" name="Google Shape;2167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02" y="1846337"/>
            <a:ext cx="1626150" cy="11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213"/>
          <p:cNvSpPr/>
          <p:nvPr/>
        </p:nvSpPr>
        <p:spPr>
          <a:xfrm>
            <a:off x="7246650" y="3728925"/>
            <a:ext cx="124800" cy="1206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13"/>
          <p:cNvSpPr/>
          <p:nvPr/>
        </p:nvSpPr>
        <p:spPr>
          <a:xfrm>
            <a:off x="7250300" y="2355950"/>
            <a:ext cx="124800" cy="120600"/>
          </a:xfrm>
          <a:prstGeom prst="rect">
            <a:avLst/>
          </a:prstGeom>
          <a:solidFill>
            <a:srgbClr val="1B7D3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213"/>
          <p:cNvSpPr/>
          <p:nvPr/>
        </p:nvSpPr>
        <p:spPr>
          <a:xfrm>
            <a:off x="7246650" y="3042438"/>
            <a:ext cx="124800" cy="120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213"/>
          <p:cNvSpPr/>
          <p:nvPr/>
        </p:nvSpPr>
        <p:spPr>
          <a:xfrm>
            <a:off x="7246650" y="1657350"/>
            <a:ext cx="124800" cy="120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9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Websites are built using three different components: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lang="en-GB" sz="1300" b="1">
                <a:solidFill>
                  <a:srgbClr val="CCCCCC"/>
                </a:solidFill>
              </a:rPr>
              <a:t>HTML</a:t>
            </a:r>
            <a:endParaRPr sz="1300" b="1">
              <a:solidFill>
                <a:srgbClr val="CCCCCC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CSS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lang="en-GB" sz="1300" b="1">
                <a:solidFill>
                  <a:srgbClr val="CCCCCC"/>
                </a:solidFill>
              </a:rPr>
              <a:t>JavaScript</a:t>
            </a:r>
            <a:endParaRPr sz="1300" b="1">
              <a:solidFill>
                <a:srgbClr val="CCCCCC"/>
              </a:solidFill>
            </a:endParaRPr>
          </a:p>
        </p:txBody>
      </p:sp>
      <p:sp>
        <p:nvSpPr>
          <p:cNvPr id="1957" name="Google Shape;1957;p19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are websites made?</a:t>
            </a:r>
            <a:endParaRPr/>
          </a:p>
        </p:txBody>
      </p:sp>
      <p:pic>
        <p:nvPicPr>
          <p:cNvPr id="1958" name="Google Shape;1958;p19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5315400" y="577300"/>
            <a:ext cx="3375649" cy="187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96"/>
          <p:cNvPicPr preferRelativeResize="0"/>
          <p:nvPr/>
        </p:nvPicPr>
        <p:blipFill rotWithShape="1">
          <a:blip r:embed="rId3">
            <a:alphaModFix amt="10000"/>
          </a:blip>
          <a:srcRect t="56543" b="7063"/>
          <a:stretch/>
        </p:blipFill>
        <p:spPr>
          <a:xfrm>
            <a:off x="5111125" y="3766100"/>
            <a:ext cx="3375649" cy="6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196"/>
          <p:cNvSpPr txBox="1"/>
          <p:nvPr/>
        </p:nvSpPr>
        <p:spPr>
          <a:xfrm>
            <a:off x="6350575" y="2951450"/>
            <a:ext cx="86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999999"/>
                </a:solidFill>
              </a:rPr>
              <a:t>  Person</a:t>
            </a:r>
            <a:endParaRPr sz="1300" b="1">
              <a:solidFill>
                <a:srgbClr val="999999"/>
              </a:solidFill>
            </a:endParaRPr>
          </a:p>
        </p:txBody>
      </p:sp>
      <p:sp>
        <p:nvSpPr>
          <p:cNvPr id="1961" name="Google Shape;1961;p196"/>
          <p:cNvSpPr txBox="1"/>
          <p:nvPr/>
        </p:nvSpPr>
        <p:spPr>
          <a:xfrm>
            <a:off x="5013625" y="4019150"/>
            <a:ext cx="504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E6B8AF"/>
                </a:solidFill>
              </a:rPr>
              <a:t>Skeleton</a:t>
            </a:r>
            <a:r>
              <a:rPr lang="en-GB" sz="1300"/>
              <a:t>	     </a:t>
            </a:r>
            <a:r>
              <a:rPr lang="en-GB" sz="1300" b="1">
                <a:solidFill>
                  <a:srgbClr val="1155CC"/>
                </a:solidFill>
              </a:rPr>
              <a:t>Appearance</a:t>
            </a:r>
            <a:r>
              <a:rPr lang="en-GB" sz="1300"/>
              <a:t>	   </a:t>
            </a:r>
            <a:r>
              <a:rPr lang="en-GB" sz="1300" b="1">
                <a:solidFill>
                  <a:srgbClr val="FCE5CD"/>
                </a:solidFill>
              </a:rPr>
              <a:t>Behaviour, actions</a:t>
            </a:r>
            <a:endParaRPr sz="1300" b="1">
              <a:solidFill>
                <a:srgbClr val="FCE5CD"/>
              </a:solidFill>
            </a:endParaRPr>
          </a:p>
        </p:txBody>
      </p:sp>
      <p:cxnSp>
        <p:nvCxnSpPr>
          <p:cNvPr id="1962" name="Google Shape;1962;p196"/>
          <p:cNvCxnSpPr>
            <a:stCxn id="1960" idx="2"/>
          </p:cNvCxnSpPr>
          <p:nvPr/>
        </p:nvCxnSpPr>
        <p:spPr>
          <a:xfrm flipH="1">
            <a:off x="6762775" y="3336350"/>
            <a:ext cx="21900" cy="75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3" name="Google Shape;1963;p196"/>
          <p:cNvCxnSpPr>
            <a:stCxn id="1960" idx="2"/>
          </p:cNvCxnSpPr>
          <p:nvPr/>
        </p:nvCxnSpPr>
        <p:spPr>
          <a:xfrm>
            <a:off x="6784675" y="3336350"/>
            <a:ext cx="1248300" cy="7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4" name="Google Shape;1964;p196"/>
          <p:cNvCxnSpPr>
            <a:stCxn id="1960" idx="2"/>
          </p:cNvCxnSpPr>
          <p:nvPr/>
        </p:nvCxnSpPr>
        <p:spPr>
          <a:xfrm flipH="1">
            <a:off x="5649175" y="3336350"/>
            <a:ext cx="1135500" cy="7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5" name="Google Shape;1965;p196"/>
          <p:cNvSpPr/>
          <p:nvPr/>
        </p:nvSpPr>
        <p:spPr>
          <a:xfrm>
            <a:off x="6198700" y="2996650"/>
            <a:ext cx="261000" cy="261000"/>
          </a:xfrm>
          <a:prstGeom prst="smileyFace">
            <a:avLst>
              <a:gd name="adj" fmla="val 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6" name="Google Shape;1966;p196"/>
          <p:cNvPicPr preferRelativeResize="0"/>
          <p:nvPr/>
        </p:nvPicPr>
        <p:blipFill rotWithShape="1">
          <a:blip r:embed="rId3">
            <a:alphaModFix/>
          </a:blip>
          <a:srcRect l="35885" t="52276" r="38519"/>
          <a:stretch/>
        </p:blipFill>
        <p:spPr>
          <a:xfrm>
            <a:off x="6523475" y="1558150"/>
            <a:ext cx="863949" cy="8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214"/>
          <p:cNvSpPr txBox="1">
            <a:spLocks noGrp="1"/>
          </p:cNvSpPr>
          <p:nvPr>
            <p:ph type="subTitle" idx="1"/>
          </p:nvPr>
        </p:nvSpPr>
        <p:spPr>
          <a:xfrm>
            <a:off x="426350" y="843200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Quiz time</a:t>
            </a:r>
            <a:endParaRPr b="1"/>
          </a:p>
        </p:txBody>
      </p:sp>
      <p:sp>
        <p:nvSpPr>
          <p:cNvPr id="2176" name="Google Shape;2176;p2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Cascading Style Sheets</a:t>
            </a:r>
            <a:endParaRPr/>
          </a:p>
        </p:txBody>
      </p:sp>
      <p:sp>
        <p:nvSpPr>
          <p:cNvPr id="2178" name="Google Shape;2178;p214"/>
          <p:cNvSpPr txBox="1"/>
          <p:nvPr/>
        </p:nvSpPr>
        <p:spPr>
          <a:xfrm>
            <a:off x="311200" y="1314450"/>
            <a:ext cx="6059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 startAt="2"/>
            </a:pPr>
            <a:r>
              <a:rPr lang="en-GB" sz="1300">
                <a:solidFill>
                  <a:schemeClr val="dk1"/>
                </a:solidFill>
              </a:rPr>
              <a:t>Which part of the text will be blue?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79" name="Google Shape;2179;p214"/>
          <p:cNvSpPr txBox="1"/>
          <p:nvPr/>
        </p:nvSpPr>
        <p:spPr>
          <a:xfrm>
            <a:off x="6018800" y="1344250"/>
            <a:ext cx="24921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div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0000"/>
                </a:solidFill>
                <a:highlight>
                  <a:srgbClr val="FFFFFF"/>
                </a:highlight>
              </a:rPr>
              <a:t>  background-color: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red;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.news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 background-color: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green;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.news p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 background-color:  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yellow;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  <a:highlight>
                  <a:srgbClr val="FFFFFF"/>
                </a:highlight>
              </a:rPr>
              <a:t>.news .other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  background-color: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 blue;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80" name="Google Shape;2180;p214"/>
          <p:cNvSpPr txBox="1"/>
          <p:nvPr/>
        </p:nvSpPr>
        <p:spPr>
          <a:xfrm>
            <a:off x="368875" y="1831100"/>
            <a:ext cx="53322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&lt;</a:t>
            </a:r>
            <a:r>
              <a:rPr lang="en-GB" sz="1200">
                <a:solidFill>
                  <a:srgbClr val="2897FF"/>
                </a:solidFill>
              </a:rPr>
              <a:t>div</a:t>
            </a:r>
            <a:r>
              <a:rPr lang="en-GB" sz="1200">
                <a:solidFill>
                  <a:schemeClr val="dk1"/>
                </a:solidFill>
              </a:rPr>
              <a:t> class=</a:t>
            </a:r>
            <a:r>
              <a:rPr lang="en-GB" sz="1200">
                <a:solidFill>
                  <a:srgbClr val="FF002E"/>
                </a:solidFill>
              </a:rPr>
              <a:t>"news"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  	&lt;</a:t>
            </a:r>
            <a:r>
              <a:rPr lang="en-GB" sz="1200">
                <a:solidFill>
                  <a:srgbClr val="2897FF"/>
                </a:solidFill>
              </a:rPr>
              <a:t>h1</a:t>
            </a:r>
            <a:r>
              <a:rPr lang="en-GB" sz="1200">
                <a:solidFill>
                  <a:schemeClr val="dk1"/>
                </a:solidFill>
              </a:rPr>
              <a:t> class=</a:t>
            </a:r>
            <a:r>
              <a:rPr lang="en-GB" sz="1200">
                <a:solidFill>
                  <a:srgbClr val="FF002E"/>
                </a:solidFill>
              </a:rPr>
              <a:t>"headline"</a:t>
            </a:r>
            <a:r>
              <a:rPr lang="en-GB" sz="1200">
                <a:solidFill>
                  <a:schemeClr val="dk1"/>
                </a:solidFill>
              </a:rPr>
              <a:t>&gt;This just in!&lt;/</a:t>
            </a:r>
            <a:r>
              <a:rPr lang="en-GB" sz="1200">
                <a:solidFill>
                  <a:srgbClr val="2897FF"/>
                </a:solidFill>
              </a:rPr>
              <a:t>h1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  	&lt;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 class=</a:t>
            </a:r>
            <a:r>
              <a:rPr lang="en-GB" sz="1200">
                <a:solidFill>
                  <a:srgbClr val="FF002E"/>
                </a:solidFill>
              </a:rPr>
              <a:t>"other"</a:t>
            </a:r>
            <a:r>
              <a:rPr lang="en-GB" sz="1200">
                <a:solidFill>
                  <a:schemeClr val="dk1"/>
                </a:solidFill>
              </a:rPr>
              <a:t>&gt;Other News&lt;/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  	&lt;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&gt;Paragraph 2&lt;/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&lt;/</a:t>
            </a:r>
            <a:r>
              <a:rPr lang="en-GB" sz="1200">
                <a:solidFill>
                  <a:srgbClr val="2897FF"/>
                </a:solidFill>
              </a:rPr>
              <a:t>div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2181" name="Google Shape;2181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02" y="1846337"/>
            <a:ext cx="1626150" cy="11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775" y="3324625"/>
            <a:ext cx="1966375" cy="13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214"/>
          <p:cNvSpPr/>
          <p:nvPr/>
        </p:nvSpPr>
        <p:spPr>
          <a:xfrm>
            <a:off x="7246650" y="3728925"/>
            <a:ext cx="124800" cy="1206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214"/>
          <p:cNvSpPr/>
          <p:nvPr/>
        </p:nvSpPr>
        <p:spPr>
          <a:xfrm>
            <a:off x="7250300" y="2355950"/>
            <a:ext cx="124800" cy="120600"/>
          </a:xfrm>
          <a:prstGeom prst="rect">
            <a:avLst/>
          </a:prstGeom>
          <a:solidFill>
            <a:srgbClr val="1B7D3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214"/>
          <p:cNvSpPr/>
          <p:nvPr/>
        </p:nvSpPr>
        <p:spPr>
          <a:xfrm>
            <a:off x="7246650" y="3042438"/>
            <a:ext cx="124800" cy="120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214"/>
          <p:cNvSpPr/>
          <p:nvPr/>
        </p:nvSpPr>
        <p:spPr>
          <a:xfrm>
            <a:off x="7246650" y="1657350"/>
            <a:ext cx="124800" cy="120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2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</a:t>
            </a:r>
            <a:endParaRPr/>
          </a:p>
        </p:txBody>
      </p:sp>
      <p:sp>
        <p:nvSpPr>
          <p:cNvPr id="2197" name="Google Shape;2197;p216"/>
          <p:cNvSpPr txBox="1">
            <a:spLocks noGrp="1"/>
          </p:cNvSpPr>
          <p:nvPr>
            <p:ph type="subTitle" idx="1"/>
          </p:nvPr>
        </p:nvSpPr>
        <p:spPr>
          <a:xfrm>
            <a:off x="312400" y="1080550"/>
            <a:ext cx="5442900" cy="3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Navigate to the BBC’s homepage</a:t>
            </a:r>
            <a:br>
              <a:rPr lang="en-GB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Open the developer tools*</a:t>
            </a:r>
            <a:br>
              <a:rPr lang="en-GB" sz="1100" dirty="0">
                <a:solidFill>
                  <a:schemeClr val="dk1"/>
                </a:solidFill>
              </a:rPr>
            </a:br>
            <a:r>
              <a:rPr lang="en-GB" sz="1100" dirty="0">
                <a:solidFill>
                  <a:schemeClr val="dk1"/>
                </a:solidFill>
              </a:rPr>
              <a:t>	</a:t>
            </a:r>
            <a:r>
              <a:rPr lang="en-GB" sz="900" dirty="0">
                <a:solidFill>
                  <a:schemeClr val="dk1"/>
                </a:solidFill>
              </a:rPr>
              <a:t>*Right click on a headline on the page, and click inspect from the dropdown </a:t>
            </a:r>
            <a:br>
              <a:rPr lang="en-GB" sz="900" dirty="0">
                <a:solidFill>
                  <a:schemeClr val="dk1"/>
                </a:solidFill>
              </a:rPr>
            </a:br>
            <a:endParaRPr sz="9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You should see the headline inside a HTML tag. Change the colour of this headline to be red.</a:t>
            </a:r>
            <a:br>
              <a:rPr lang="en-GB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To undo any changes refresh the page</a:t>
            </a:r>
            <a:br>
              <a:rPr lang="en-GB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Try and change the navigation to have a red background with white text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2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2 Recap</a:t>
            </a:r>
            <a:endParaRPr/>
          </a:p>
        </p:txBody>
      </p:sp>
      <p:sp>
        <p:nvSpPr>
          <p:cNvPr id="2204" name="Google Shape;2204;p2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434343"/>
                </a:solidFill>
              </a:rPr>
              <a:t>Throughout this session you learnt about: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05" name="Google Shape;2205;p21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What is CSS?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Anatomy of a CSS rule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Linking your CSS to HTML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Common properties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Different types of selectors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Cascading styles</a:t>
            </a:r>
            <a:endParaRPr sz="13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2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exercises</a:t>
            </a:r>
            <a:endParaRPr/>
          </a:p>
        </p:txBody>
      </p:sp>
      <p:sp>
        <p:nvSpPr>
          <p:cNvPr id="2216" name="Google Shape;2216;p2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Style the other two pages that we created last week. These should: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>
                <a:solidFill>
                  <a:schemeClr val="dk1"/>
                </a:solidFill>
              </a:rPr>
              <a:t>Use the same styling that we already have on the home page (consistency is key!).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>
                <a:solidFill>
                  <a:schemeClr val="dk1"/>
                </a:solidFill>
              </a:rPr>
              <a:t>Include extra styles to make your elements even nicer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222"/>
          <p:cNvSpPr txBox="1">
            <a:spLocks noGrp="1"/>
          </p:cNvSpPr>
          <p:nvPr>
            <p:ph type="ctrTitle"/>
          </p:nvPr>
        </p:nvSpPr>
        <p:spPr>
          <a:xfrm>
            <a:off x="439650" y="357675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Attribute selector</a:t>
            </a:r>
            <a:endParaRPr/>
          </a:p>
        </p:txBody>
      </p:sp>
      <p:sp>
        <p:nvSpPr>
          <p:cNvPr id="2252" name="Google Shape;2252;p222"/>
          <p:cNvSpPr txBox="1"/>
          <p:nvPr/>
        </p:nvSpPr>
        <p:spPr>
          <a:xfrm>
            <a:off x="439650" y="809775"/>
            <a:ext cx="8393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Attribute selector </a:t>
            </a:r>
            <a:r>
              <a:rPr lang="en-GB" sz="1100">
                <a:solidFill>
                  <a:schemeClr val="dk1"/>
                </a:solidFill>
              </a:rPr>
              <a:t>will select an element based on the </a:t>
            </a:r>
            <a:r>
              <a:rPr lang="en-GB" sz="1100" b="1">
                <a:solidFill>
                  <a:schemeClr val="dk1"/>
                </a:solidFill>
              </a:rPr>
              <a:t>presence or value</a:t>
            </a:r>
            <a:r>
              <a:rPr lang="en-GB" sz="1100" b="1" i="1">
                <a:solidFill>
                  <a:schemeClr val="dk1"/>
                </a:solidFill>
              </a:rPr>
              <a:t> </a:t>
            </a:r>
            <a:r>
              <a:rPr lang="en-GB" sz="1100">
                <a:solidFill>
                  <a:schemeClr val="dk1"/>
                </a:solidFill>
              </a:rPr>
              <a:t>of a given attribute.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3" name="Google Shape;2253;p222"/>
          <p:cNvSpPr txBox="1"/>
          <p:nvPr/>
        </p:nvSpPr>
        <p:spPr>
          <a:xfrm>
            <a:off x="535150" y="1481838"/>
            <a:ext cx="23994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</a:rPr>
              <a:t>CSS file:</a:t>
            </a:r>
            <a:br>
              <a:rPr lang="en-GB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2897FF"/>
                </a:solidFill>
              </a:rPr>
              <a:t>h1 [title] </a:t>
            </a:r>
            <a:r>
              <a:rPr lang="en-GB" sz="1500">
                <a:solidFill>
                  <a:schemeClr val="dk1"/>
                </a:solidFill>
              </a:rPr>
              <a:t>{</a:t>
            </a: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002E"/>
                </a:solidFill>
              </a:rPr>
              <a:t>color: </a:t>
            </a:r>
            <a:r>
              <a:rPr lang="en-GB" sz="1500">
                <a:solidFill>
                  <a:schemeClr val="dk1"/>
                </a:solidFill>
              </a:rPr>
              <a:t>green;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}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2254" name="Google Shape;2254;p222"/>
          <p:cNvSpPr txBox="1"/>
          <p:nvPr/>
        </p:nvSpPr>
        <p:spPr>
          <a:xfrm>
            <a:off x="535150" y="2767963"/>
            <a:ext cx="27813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2897FF"/>
                </a:solidFill>
              </a:rPr>
              <a:t>h1[title=”Home”] </a:t>
            </a:r>
            <a:r>
              <a:rPr lang="en-GB" sz="1500">
                <a:solidFill>
                  <a:schemeClr val="dk1"/>
                </a:solidFill>
              </a:rPr>
              <a:t>{</a:t>
            </a: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002E"/>
                </a:solidFill>
              </a:rPr>
              <a:t>background: </a:t>
            </a:r>
            <a:r>
              <a:rPr lang="en-GB" sz="1500">
                <a:solidFill>
                  <a:schemeClr val="dk1"/>
                </a:solidFill>
              </a:rPr>
              <a:t>lightgrey;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}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255" name="Google Shape;2255;p222"/>
          <p:cNvSpPr txBox="1"/>
          <p:nvPr/>
        </p:nvSpPr>
        <p:spPr>
          <a:xfrm>
            <a:off x="3455625" y="1481838"/>
            <a:ext cx="40056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</a:rPr>
              <a:t>HTML file: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&lt;</a:t>
            </a:r>
            <a:r>
              <a:rPr lang="en-GB" sz="1500">
                <a:solidFill>
                  <a:srgbClr val="2897FF"/>
                </a:solidFill>
              </a:rPr>
              <a:t>h1</a:t>
            </a:r>
            <a:r>
              <a:rPr lang="en-GB" sz="1500">
                <a:solidFill>
                  <a:schemeClr val="dk1"/>
                </a:solidFill>
              </a:rPr>
              <a:t> title=</a:t>
            </a:r>
            <a:r>
              <a:rPr lang="en-GB" sz="1500">
                <a:solidFill>
                  <a:srgbClr val="FF002E"/>
                </a:solidFill>
              </a:rPr>
              <a:t>”Home”</a:t>
            </a:r>
            <a:r>
              <a:rPr lang="en-GB" sz="1500">
                <a:solidFill>
                  <a:schemeClr val="dk1"/>
                </a:solidFill>
              </a:rPr>
              <a:t>&gt;Welcome to my site!&lt;/</a:t>
            </a:r>
            <a:r>
              <a:rPr lang="en-GB" sz="1500">
                <a:solidFill>
                  <a:srgbClr val="2897FF"/>
                </a:solidFill>
              </a:rPr>
              <a:t>h1</a:t>
            </a:r>
            <a:r>
              <a:rPr lang="en-GB" sz="1500">
                <a:solidFill>
                  <a:schemeClr val="dk1"/>
                </a:solidFill>
              </a:rPr>
              <a:t>&gt;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256" name="Google Shape;2256;p222"/>
          <p:cNvSpPr txBox="1"/>
          <p:nvPr/>
        </p:nvSpPr>
        <p:spPr>
          <a:xfrm>
            <a:off x="4331775" y="2646813"/>
            <a:ext cx="2140500" cy="42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8761D"/>
                </a:solidFill>
              </a:rPr>
              <a:t>Welcome to my site!</a:t>
            </a:r>
            <a:endParaRPr sz="1700">
              <a:solidFill>
                <a:srgbClr val="38761D"/>
              </a:solidFill>
            </a:endParaRPr>
          </a:p>
        </p:txBody>
      </p:sp>
      <p:sp>
        <p:nvSpPr>
          <p:cNvPr id="2257" name="Google Shape;2257;p222"/>
          <p:cNvSpPr txBox="1"/>
          <p:nvPr/>
        </p:nvSpPr>
        <p:spPr>
          <a:xfrm>
            <a:off x="1940950" y="4051375"/>
            <a:ext cx="499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For more complicated ways to match a value, e.g. the title value starting with “A..”,  have a look at the documentation here: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u="sng">
                <a:solidFill>
                  <a:srgbClr val="2897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https://developer.mozilla.org/en-US/docs/Web/CSS/Attribute_selectors</a:t>
            </a:r>
            <a:endParaRPr sz="1300" b="1">
              <a:solidFill>
                <a:srgbClr val="2897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223"/>
          <p:cNvSpPr txBox="1">
            <a:spLocks noGrp="1"/>
          </p:cNvSpPr>
          <p:nvPr>
            <p:ph type="subTitle" idx="1"/>
          </p:nvPr>
        </p:nvSpPr>
        <p:spPr>
          <a:xfrm>
            <a:off x="439650" y="680075"/>
            <a:ext cx="82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Descendant selector</a:t>
            </a:r>
            <a:endParaRPr b="1"/>
          </a:p>
        </p:txBody>
      </p:sp>
      <p:sp>
        <p:nvSpPr>
          <p:cNvPr id="2262" name="Google Shape;2262;p223"/>
          <p:cNvSpPr txBox="1">
            <a:spLocks noGrp="1"/>
          </p:cNvSpPr>
          <p:nvPr>
            <p:ph type="ctrTitle"/>
          </p:nvPr>
        </p:nvSpPr>
        <p:spPr>
          <a:xfrm>
            <a:off x="439650" y="302100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Combinators</a:t>
            </a:r>
            <a:endParaRPr/>
          </a:p>
        </p:txBody>
      </p:sp>
      <p:sp>
        <p:nvSpPr>
          <p:cNvPr id="2264" name="Google Shape;2264;p223"/>
          <p:cNvSpPr txBox="1"/>
          <p:nvPr/>
        </p:nvSpPr>
        <p:spPr>
          <a:xfrm>
            <a:off x="1584175" y="4253350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For more examples and types of combinators have a look at the documentations here: </a:t>
            </a:r>
            <a:r>
              <a:rPr lang="en-GB" sz="1000" b="1" u="sng">
                <a:solidFill>
                  <a:srgbClr val="2897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https://developer.mozilla.org/en-US/docs/Learn/CSS/Building_blocks/Selectors/Combinators</a:t>
            </a:r>
            <a:endParaRPr sz="1000" b="1">
              <a:solidFill>
                <a:srgbClr val="2897FF"/>
              </a:solidFill>
            </a:endParaRPr>
          </a:p>
        </p:txBody>
      </p:sp>
      <p:sp>
        <p:nvSpPr>
          <p:cNvPr id="2265" name="Google Shape;2265;p223"/>
          <p:cNvSpPr txBox="1"/>
          <p:nvPr/>
        </p:nvSpPr>
        <p:spPr>
          <a:xfrm>
            <a:off x="439650" y="1170000"/>
            <a:ext cx="741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A descendant selector allows us to </a:t>
            </a:r>
            <a:r>
              <a:rPr lang="en-GB" sz="1100" b="1">
                <a:solidFill>
                  <a:schemeClr val="dk1"/>
                </a:solidFill>
              </a:rPr>
              <a:t>select all elements</a:t>
            </a:r>
            <a:r>
              <a:rPr lang="en-GB" sz="1100">
                <a:solidFill>
                  <a:schemeClr val="dk1"/>
                </a:solidFill>
              </a:rPr>
              <a:t> that are </a:t>
            </a:r>
            <a:r>
              <a:rPr lang="en-GB" sz="1100" b="1">
                <a:solidFill>
                  <a:schemeClr val="dk1"/>
                </a:solidFill>
              </a:rPr>
              <a:t>descendants of another element</a:t>
            </a:r>
            <a:r>
              <a:rPr lang="en-GB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66" name="Google Shape;2266;p223"/>
          <p:cNvSpPr txBox="1"/>
          <p:nvPr/>
        </p:nvSpPr>
        <p:spPr>
          <a:xfrm>
            <a:off x="439650" y="1705275"/>
            <a:ext cx="3062700" cy="1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HTML file: 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&lt;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&gt;A long time ago...&lt;/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&lt;</a:t>
            </a:r>
            <a:r>
              <a:rPr lang="en-GB" sz="1200">
                <a:solidFill>
                  <a:srgbClr val="2897FF"/>
                </a:solidFill>
              </a:rPr>
              <a:t>div</a:t>
            </a:r>
            <a:r>
              <a:rPr lang="en-GB" sz="1200">
                <a:solidFill>
                  <a:schemeClr val="dk1"/>
                </a:solidFill>
              </a:rPr>
              <a:t> </a:t>
            </a:r>
            <a:r>
              <a:rPr lang="en-GB" sz="1200">
                <a:solidFill>
                  <a:srgbClr val="FF002E"/>
                </a:solidFill>
              </a:rPr>
              <a:t>class= </a:t>
            </a:r>
            <a:r>
              <a:rPr lang="en-GB" sz="1200">
                <a:solidFill>
                  <a:schemeClr val="dk1"/>
                </a:solidFill>
              </a:rPr>
              <a:t>”starwars”&gt;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    &lt;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&gt;In a galaxy far, far away&lt;/</a:t>
            </a:r>
            <a:r>
              <a:rPr lang="en-GB" sz="1200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&lt;/</a:t>
            </a:r>
            <a:r>
              <a:rPr lang="en-GB" sz="1200">
                <a:solidFill>
                  <a:srgbClr val="2897FF"/>
                </a:solidFill>
              </a:rPr>
              <a:t>div</a:t>
            </a:r>
            <a:r>
              <a:rPr lang="en-GB" sz="12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67" name="Google Shape;2267;p223"/>
          <p:cNvSpPr txBox="1"/>
          <p:nvPr/>
        </p:nvSpPr>
        <p:spPr>
          <a:xfrm>
            <a:off x="3989775" y="1666525"/>
            <a:ext cx="30000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CSS file: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897FF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    {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    </a:t>
            </a:r>
            <a:r>
              <a:rPr lang="en-GB" sz="1200">
                <a:solidFill>
                  <a:srgbClr val="FF002E"/>
                </a:solidFill>
              </a:rPr>
              <a:t>color: </a:t>
            </a:r>
            <a:r>
              <a:rPr lang="en-GB" sz="1200">
                <a:solidFill>
                  <a:schemeClr val="dk1"/>
                </a:solidFill>
              </a:rPr>
              <a:t>blue;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}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897FF"/>
                </a:solidFill>
              </a:rPr>
              <a:t>.starwars  p</a:t>
            </a:r>
            <a:r>
              <a:rPr lang="en-GB" sz="1200" b="1">
                <a:solidFill>
                  <a:schemeClr val="dk1"/>
                </a:solidFill>
              </a:rPr>
              <a:t> </a:t>
            </a:r>
            <a:r>
              <a:rPr lang="en-GB" sz="1200">
                <a:solidFill>
                  <a:schemeClr val="dk1"/>
                </a:solidFill>
              </a:rPr>
              <a:t>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   </a:t>
            </a:r>
            <a:r>
              <a:rPr lang="en-GB" sz="1200">
                <a:solidFill>
                  <a:srgbClr val="FF002E"/>
                </a:solidFill>
              </a:rPr>
              <a:t> color:</a:t>
            </a:r>
            <a:r>
              <a:rPr lang="en-GB" sz="1200">
                <a:solidFill>
                  <a:schemeClr val="dk1"/>
                </a:solidFill>
              </a:rPr>
              <a:t> red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}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268" name="Google Shape;2268;p223"/>
          <p:cNvSpPr txBox="1"/>
          <p:nvPr/>
        </p:nvSpPr>
        <p:spPr>
          <a:xfrm>
            <a:off x="6405825" y="2371650"/>
            <a:ext cx="241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FF"/>
                </a:solidFill>
              </a:rPr>
              <a:t>A long time ago…</a:t>
            </a:r>
            <a:endParaRPr sz="13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In a galaxy far, far away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269" name="Google Shape;2269;p223"/>
          <p:cNvSpPr/>
          <p:nvPr/>
        </p:nvSpPr>
        <p:spPr>
          <a:xfrm>
            <a:off x="3235038" y="2438538"/>
            <a:ext cx="267300" cy="266400"/>
          </a:xfrm>
          <a:prstGeom prst="mathPlus">
            <a:avLst>
              <a:gd name="adj1" fmla="val 23520"/>
            </a:avLst>
          </a:prstGeom>
          <a:solidFill>
            <a:srgbClr val="2897FF"/>
          </a:solidFill>
          <a:ln w="9525" cap="flat" cmpd="sng">
            <a:solidFill>
              <a:srgbClr val="289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223"/>
          <p:cNvSpPr/>
          <p:nvPr/>
        </p:nvSpPr>
        <p:spPr>
          <a:xfrm>
            <a:off x="5698863" y="2461038"/>
            <a:ext cx="290700" cy="221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2897FF"/>
          </a:solidFill>
          <a:ln w="9525" cap="flat" cmpd="sng">
            <a:solidFill>
              <a:srgbClr val="289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220"/>
          <p:cNvSpPr txBox="1">
            <a:spLocks noGrp="1"/>
          </p:cNvSpPr>
          <p:nvPr>
            <p:ph type="subTitle" idx="1"/>
          </p:nvPr>
        </p:nvSpPr>
        <p:spPr>
          <a:xfrm>
            <a:off x="439650" y="715763"/>
            <a:ext cx="82647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It is possible to link multiple style sheets on the same web page.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In the example below, two stylesheets are linked in the index.html page.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The second stylesheet will inherit the styles from the first, and override where there are any conflicts.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700">
              <a:solidFill>
                <a:schemeClr val="dk1"/>
              </a:solidFill>
            </a:endParaRPr>
          </a:p>
        </p:txBody>
      </p:sp>
      <p:sp>
        <p:nvSpPr>
          <p:cNvPr id="2222" name="Google Shape;2222;p220"/>
          <p:cNvSpPr txBox="1">
            <a:spLocks noGrp="1"/>
          </p:cNvSpPr>
          <p:nvPr>
            <p:ph type="ctrTitle"/>
          </p:nvPr>
        </p:nvSpPr>
        <p:spPr>
          <a:xfrm>
            <a:off x="410500" y="218725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Hierarchy of CSS imports</a:t>
            </a:r>
            <a:endParaRPr/>
          </a:p>
        </p:txBody>
      </p:sp>
      <p:sp>
        <p:nvSpPr>
          <p:cNvPr id="2223" name="Google Shape;2223;p220"/>
          <p:cNvSpPr txBox="1"/>
          <p:nvPr/>
        </p:nvSpPr>
        <p:spPr>
          <a:xfrm>
            <a:off x="424600" y="1979850"/>
            <a:ext cx="3217500" cy="21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  <a:t>HTML file:</a:t>
            </a:r>
            <a:b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0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head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title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&gt;StylesDemo&lt;/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title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link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rel=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"stylesheet"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href=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"stylesheet1.css"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link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rel=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"stylesheet"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href=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"stylesheet2.css"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&lt;/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head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body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      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h1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&gt;Main Title&lt;/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h1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&lt;/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body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 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24" name="Google Shape;2224;p220"/>
          <p:cNvSpPr txBox="1"/>
          <p:nvPr/>
        </p:nvSpPr>
        <p:spPr>
          <a:xfrm>
            <a:off x="3726388" y="1979850"/>
            <a:ext cx="1632900" cy="1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</a:rPr>
              <a:t>stylesheet1.css: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</a:rPr>
              <a:t>body</a:t>
            </a:r>
            <a:r>
              <a:rPr lang="en-GB" sz="1000">
                <a:solidFill>
                  <a:schemeClr val="dk1"/>
                </a:solidFill>
              </a:rPr>
              <a:t>   {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    </a:t>
            </a:r>
            <a:r>
              <a:rPr lang="en-GB" sz="1000">
                <a:solidFill>
                  <a:srgbClr val="FF002E"/>
                </a:solidFill>
              </a:rPr>
              <a:t>background: </a:t>
            </a:r>
            <a:r>
              <a:rPr lang="en-GB" sz="1000">
                <a:solidFill>
                  <a:schemeClr val="dk1"/>
                </a:solidFill>
              </a:rPr>
              <a:t>white;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}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</a:rPr>
              <a:t>h1</a:t>
            </a:r>
            <a:r>
              <a:rPr lang="en-GB" sz="1000">
                <a:solidFill>
                  <a:schemeClr val="dk1"/>
                </a:solidFill>
              </a:rPr>
              <a:t>   {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    </a:t>
            </a:r>
            <a:r>
              <a:rPr lang="en-GB" sz="1000">
                <a:solidFill>
                  <a:srgbClr val="FF002E"/>
                </a:solidFill>
              </a:rPr>
              <a:t>color: </a:t>
            </a:r>
            <a:r>
              <a:rPr lang="en-GB" sz="1000">
                <a:solidFill>
                  <a:schemeClr val="dk1"/>
                </a:solidFill>
              </a:rPr>
              <a:t>red;   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}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25" name="Google Shape;2225;p220"/>
          <p:cNvSpPr txBox="1"/>
          <p:nvPr/>
        </p:nvSpPr>
        <p:spPr>
          <a:xfrm>
            <a:off x="5359288" y="1992225"/>
            <a:ext cx="16329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</a:rPr>
              <a:t>stylesheet2.css: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 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>
                <a:solidFill>
                  <a:srgbClr val="2897FF"/>
                </a:solidFill>
              </a:rPr>
              <a:t>body</a:t>
            </a:r>
            <a:r>
              <a:rPr lang="en-GB" sz="1000">
                <a:solidFill>
                  <a:schemeClr val="dk1"/>
                </a:solidFill>
              </a:rPr>
              <a:t>   {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 </a:t>
            </a:r>
            <a:r>
              <a:rPr lang="en-GB" sz="1000">
                <a:solidFill>
                  <a:srgbClr val="FF323C"/>
                </a:solidFill>
              </a:rPr>
              <a:t>   background: </a:t>
            </a:r>
            <a:r>
              <a:rPr lang="en-GB" sz="1000">
                <a:solidFill>
                  <a:schemeClr val="dk1"/>
                </a:solidFill>
              </a:rPr>
              <a:t>white;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} 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897FF"/>
                </a:solidFill>
              </a:rPr>
              <a:t>h1</a:t>
            </a:r>
            <a:r>
              <a:rPr lang="en-GB" sz="1000">
                <a:solidFill>
                  <a:schemeClr val="dk1"/>
                </a:solidFill>
              </a:rPr>
              <a:t>   {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    </a:t>
            </a:r>
            <a:r>
              <a:rPr lang="en-GB" sz="1000">
                <a:solidFill>
                  <a:srgbClr val="FF323C"/>
                </a:solidFill>
              </a:rPr>
              <a:t>color: </a:t>
            </a:r>
            <a:r>
              <a:rPr lang="en-GB" sz="1000">
                <a:solidFill>
                  <a:schemeClr val="dk1"/>
                </a:solidFill>
              </a:rPr>
              <a:t>green;   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}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6" name="Google Shape;2226;p220"/>
          <p:cNvSpPr txBox="1"/>
          <p:nvPr/>
        </p:nvSpPr>
        <p:spPr>
          <a:xfrm>
            <a:off x="7711845" y="2650850"/>
            <a:ext cx="1221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AA84F"/>
                </a:solidFill>
              </a:rPr>
              <a:t>Main Title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227" name="Google Shape;2227;p220"/>
          <p:cNvSpPr/>
          <p:nvPr/>
        </p:nvSpPr>
        <p:spPr>
          <a:xfrm>
            <a:off x="6992200" y="2697350"/>
            <a:ext cx="565200" cy="231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289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220"/>
          <p:cNvSpPr txBox="1"/>
          <p:nvPr/>
        </p:nvSpPr>
        <p:spPr>
          <a:xfrm>
            <a:off x="1173525" y="4369950"/>
            <a:ext cx="687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Here, the &lt;h1&gt; style from the first style sheet is </a:t>
            </a:r>
            <a:r>
              <a:rPr lang="en-GB" sz="1000" b="1">
                <a:solidFill>
                  <a:schemeClr val="dk1"/>
                </a:solidFill>
              </a:rPr>
              <a:t>overridden</a:t>
            </a:r>
            <a:r>
              <a:rPr lang="en-GB" sz="1000">
                <a:solidFill>
                  <a:schemeClr val="dk1"/>
                </a:solidFill>
              </a:rPr>
              <a:t> by the css in second style sheet making the &lt;h1&gt; green.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97"/>
          <p:cNvSpPr txBox="1">
            <a:spLocks noGrp="1"/>
          </p:cNvSpPr>
          <p:nvPr>
            <p:ph type="subTitle" idx="1"/>
          </p:nvPr>
        </p:nvSpPr>
        <p:spPr>
          <a:xfrm>
            <a:off x="426350" y="1483875"/>
            <a:ext cx="42972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>
                <a:solidFill>
                  <a:schemeClr val="dk1"/>
                </a:solidFill>
              </a:rPr>
              <a:t>CSS stands for </a:t>
            </a:r>
            <a:r>
              <a:rPr lang="en-GB" b="1">
                <a:solidFill>
                  <a:schemeClr val="dk1"/>
                </a:solidFill>
              </a:rPr>
              <a:t>Cascading Style Sheets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>
                <a:solidFill>
                  <a:schemeClr val="dk1"/>
                </a:solidFill>
              </a:rPr>
              <a:t>CSS describes how </a:t>
            </a:r>
            <a:r>
              <a:rPr lang="en-GB" b="1">
                <a:solidFill>
                  <a:schemeClr val="dk1"/>
                </a:solidFill>
              </a:rPr>
              <a:t>HTML elements </a:t>
            </a:r>
            <a:r>
              <a:rPr lang="en-GB">
                <a:solidFill>
                  <a:schemeClr val="dk1"/>
                </a:solidFill>
              </a:rPr>
              <a:t>are </a:t>
            </a:r>
            <a:r>
              <a:rPr lang="en-GB" b="1">
                <a:solidFill>
                  <a:schemeClr val="dk1"/>
                </a:solidFill>
              </a:rPr>
              <a:t>displayed</a:t>
            </a:r>
            <a:r>
              <a:rPr lang="en-GB">
                <a:solidFill>
                  <a:schemeClr val="dk1"/>
                </a:solidFill>
              </a:rPr>
              <a:t> on screen and mobile devices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>
                <a:solidFill>
                  <a:schemeClr val="dk1"/>
                </a:solidFill>
              </a:rPr>
              <a:t>CSS can control the layout of </a:t>
            </a:r>
            <a:r>
              <a:rPr lang="en-GB" b="1">
                <a:solidFill>
                  <a:schemeClr val="dk1"/>
                </a:solidFill>
              </a:rPr>
              <a:t>multiple</a:t>
            </a:r>
            <a:r>
              <a:rPr lang="en-GB">
                <a:solidFill>
                  <a:schemeClr val="dk1"/>
                </a:solidFill>
              </a:rPr>
              <a:t> e</a:t>
            </a:r>
            <a:r>
              <a:rPr lang="en-GB" b="1">
                <a:solidFill>
                  <a:schemeClr val="dk1"/>
                </a:solidFill>
              </a:rPr>
              <a:t>lements and multiple web pages </a:t>
            </a:r>
            <a:r>
              <a:rPr lang="en-GB">
                <a:solidFill>
                  <a:schemeClr val="dk1"/>
                </a:solidFill>
              </a:rPr>
              <a:t>all at once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2" name="Google Shape;1972;p19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CSS?</a:t>
            </a:r>
            <a:endParaRPr/>
          </a:p>
        </p:txBody>
      </p:sp>
      <p:pic>
        <p:nvPicPr>
          <p:cNvPr id="1973" name="Google Shape;1973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051" y="1423490"/>
            <a:ext cx="1405524" cy="198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98"/>
          <p:cNvSpPr txBox="1">
            <a:spLocks noGrp="1"/>
          </p:cNvSpPr>
          <p:nvPr>
            <p:ph type="subTitle" idx="1"/>
          </p:nvPr>
        </p:nvSpPr>
        <p:spPr>
          <a:xfrm>
            <a:off x="426350" y="1142838"/>
            <a:ext cx="82647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A CSS rule-set consists of a selector and a declaration block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79" name="Google Shape;1979;p19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Anatomy of a CSS rule</a:t>
            </a:r>
            <a:endParaRPr/>
          </a:p>
        </p:txBody>
      </p:sp>
      <p:sp>
        <p:nvSpPr>
          <p:cNvPr id="1980" name="Google Shape;1980;p198"/>
          <p:cNvSpPr txBox="1"/>
          <p:nvPr/>
        </p:nvSpPr>
        <p:spPr>
          <a:xfrm>
            <a:off x="1335525" y="2283675"/>
            <a:ext cx="1153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897FF"/>
                </a:solidFill>
              </a:rPr>
              <a:t>selector</a:t>
            </a:r>
            <a:endParaRPr sz="1500">
              <a:solidFill>
                <a:srgbClr val="2897FF"/>
              </a:solidFill>
            </a:endParaRPr>
          </a:p>
        </p:txBody>
      </p:sp>
      <p:sp>
        <p:nvSpPr>
          <p:cNvPr id="1981" name="Google Shape;1981;p198"/>
          <p:cNvSpPr txBox="1"/>
          <p:nvPr/>
        </p:nvSpPr>
        <p:spPr>
          <a:xfrm>
            <a:off x="2529875" y="2283663"/>
            <a:ext cx="41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22222"/>
                </a:solidFill>
              </a:rPr>
              <a:t>{</a:t>
            </a:r>
            <a:endParaRPr sz="1500">
              <a:solidFill>
                <a:srgbClr val="222222"/>
              </a:solidFill>
            </a:endParaRPr>
          </a:p>
        </p:txBody>
      </p:sp>
      <p:sp>
        <p:nvSpPr>
          <p:cNvPr id="1982" name="Google Shape;1982;p198"/>
          <p:cNvSpPr txBox="1"/>
          <p:nvPr/>
        </p:nvSpPr>
        <p:spPr>
          <a:xfrm>
            <a:off x="1335525" y="3317188"/>
            <a:ext cx="41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</a:rPr>
              <a:t>}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983" name="Google Shape;1983;p198"/>
          <p:cNvSpPr txBox="1"/>
          <p:nvPr/>
        </p:nvSpPr>
        <p:spPr>
          <a:xfrm>
            <a:off x="1618225" y="2798175"/>
            <a:ext cx="128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002E"/>
                </a:solidFill>
              </a:rPr>
              <a:t>property</a:t>
            </a:r>
            <a:endParaRPr sz="1500">
              <a:solidFill>
                <a:srgbClr val="FF002E"/>
              </a:solidFill>
            </a:endParaRPr>
          </a:p>
        </p:txBody>
      </p:sp>
      <p:sp>
        <p:nvSpPr>
          <p:cNvPr id="1984" name="Google Shape;1984;p198"/>
          <p:cNvSpPr txBox="1"/>
          <p:nvPr/>
        </p:nvSpPr>
        <p:spPr>
          <a:xfrm>
            <a:off x="2795075" y="2798163"/>
            <a:ext cx="1153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value</a:t>
            </a:r>
            <a:endParaRPr sz="1500"/>
          </a:p>
        </p:txBody>
      </p:sp>
      <p:sp>
        <p:nvSpPr>
          <p:cNvPr id="1985" name="Google Shape;1985;p198"/>
          <p:cNvSpPr txBox="1"/>
          <p:nvPr/>
        </p:nvSpPr>
        <p:spPr>
          <a:xfrm>
            <a:off x="2753425" y="2798163"/>
            <a:ext cx="325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:</a:t>
            </a:r>
            <a:endParaRPr sz="1500"/>
          </a:p>
        </p:txBody>
      </p:sp>
      <p:sp>
        <p:nvSpPr>
          <p:cNvPr id="1986" name="Google Shape;1986;p198"/>
          <p:cNvSpPr txBox="1"/>
          <p:nvPr/>
        </p:nvSpPr>
        <p:spPr>
          <a:xfrm>
            <a:off x="3634550" y="2798163"/>
            <a:ext cx="325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;</a:t>
            </a:r>
            <a:endParaRPr sz="1500"/>
          </a:p>
        </p:txBody>
      </p:sp>
      <p:sp>
        <p:nvSpPr>
          <p:cNvPr id="1987" name="Google Shape;1987;p198"/>
          <p:cNvSpPr txBox="1"/>
          <p:nvPr/>
        </p:nvSpPr>
        <p:spPr>
          <a:xfrm>
            <a:off x="5472825" y="2281400"/>
            <a:ext cx="1153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897FF"/>
                </a:solidFill>
              </a:rPr>
              <a:t>body</a:t>
            </a:r>
            <a:endParaRPr sz="1500">
              <a:solidFill>
                <a:srgbClr val="2897FF"/>
              </a:solidFill>
            </a:endParaRPr>
          </a:p>
        </p:txBody>
      </p:sp>
      <p:sp>
        <p:nvSpPr>
          <p:cNvPr id="1988" name="Google Shape;1988;p198"/>
          <p:cNvSpPr txBox="1"/>
          <p:nvPr/>
        </p:nvSpPr>
        <p:spPr>
          <a:xfrm>
            <a:off x="6667175" y="2281400"/>
            <a:ext cx="41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22222"/>
                </a:solidFill>
              </a:rPr>
              <a:t>{</a:t>
            </a:r>
            <a:endParaRPr sz="1500">
              <a:solidFill>
                <a:srgbClr val="222222"/>
              </a:solidFill>
            </a:endParaRPr>
          </a:p>
        </p:txBody>
      </p:sp>
      <p:sp>
        <p:nvSpPr>
          <p:cNvPr id="1989" name="Google Shape;1989;p198"/>
          <p:cNvSpPr txBox="1"/>
          <p:nvPr/>
        </p:nvSpPr>
        <p:spPr>
          <a:xfrm>
            <a:off x="5690175" y="3317200"/>
            <a:ext cx="41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</a:rPr>
              <a:t>}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990" name="Google Shape;1990;p198"/>
          <p:cNvSpPr txBox="1"/>
          <p:nvPr/>
        </p:nvSpPr>
        <p:spPr>
          <a:xfrm>
            <a:off x="5890425" y="2795900"/>
            <a:ext cx="1153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002E"/>
                </a:solidFill>
              </a:rPr>
              <a:t>color</a:t>
            </a:r>
            <a:endParaRPr sz="1500">
              <a:solidFill>
                <a:srgbClr val="FF002E"/>
              </a:solidFill>
            </a:endParaRPr>
          </a:p>
        </p:txBody>
      </p:sp>
      <p:sp>
        <p:nvSpPr>
          <p:cNvPr id="1991" name="Google Shape;1991;p198"/>
          <p:cNvSpPr txBox="1"/>
          <p:nvPr/>
        </p:nvSpPr>
        <p:spPr>
          <a:xfrm>
            <a:off x="6932375" y="2795900"/>
            <a:ext cx="1153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red</a:t>
            </a:r>
            <a:endParaRPr sz="1500"/>
          </a:p>
        </p:txBody>
      </p:sp>
      <p:sp>
        <p:nvSpPr>
          <p:cNvPr id="1992" name="Google Shape;1992;p198"/>
          <p:cNvSpPr txBox="1"/>
          <p:nvPr/>
        </p:nvSpPr>
        <p:spPr>
          <a:xfrm>
            <a:off x="6890725" y="2795900"/>
            <a:ext cx="325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:</a:t>
            </a:r>
            <a:endParaRPr sz="1500"/>
          </a:p>
        </p:txBody>
      </p:sp>
      <p:sp>
        <p:nvSpPr>
          <p:cNvPr id="1993" name="Google Shape;1993;p198"/>
          <p:cNvSpPr txBox="1"/>
          <p:nvPr/>
        </p:nvSpPr>
        <p:spPr>
          <a:xfrm>
            <a:off x="7680950" y="2798175"/>
            <a:ext cx="325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Barlow"/>
                <a:ea typeface="Barlow"/>
                <a:cs typeface="Barlow"/>
                <a:sym typeface="Barlow"/>
              </a:rPr>
              <a:t>;</a:t>
            </a:r>
            <a:endParaRPr sz="1500"/>
          </a:p>
        </p:txBody>
      </p:sp>
      <p:sp>
        <p:nvSpPr>
          <p:cNvPr id="1994" name="Google Shape;1994;p198"/>
          <p:cNvSpPr txBox="1"/>
          <p:nvPr/>
        </p:nvSpPr>
        <p:spPr>
          <a:xfrm>
            <a:off x="5011800" y="1869975"/>
            <a:ext cx="995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Example</a:t>
            </a:r>
            <a:endParaRPr sz="1500" b="1"/>
          </a:p>
        </p:txBody>
      </p:sp>
      <p:sp>
        <p:nvSpPr>
          <p:cNvPr id="1995" name="Google Shape;1995;p198"/>
          <p:cNvSpPr txBox="1"/>
          <p:nvPr/>
        </p:nvSpPr>
        <p:spPr>
          <a:xfrm>
            <a:off x="622525" y="1869975"/>
            <a:ext cx="995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Syntax</a:t>
            </a:r>
            <a:endParaRPr sz="1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99"/>
          <p:cNvSpPr txBox="1">
            <a:spLocks noGrp="1"/>
          </p:cNvSpPr>
          <p:nvPr>
            <p:ph type="subTitle" idx="1"/>
          </p:nvPr>
        </p:nvSpPr>
        <p:spPr>
          <a:xfrm>
            <a:off x="426350" y="1142838"/>
            <a:ext cx="82647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A CSS rule-set consists of a selector and a declaration block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01" name="Google Shape;2001;p19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Anatomy of a CSS rule</a:t>
            </a:r>
            <a:endParaRPr/>
          </a:p>
        </p:txBody>
      </p:sp>
      <p:sp>
        <p:nvSpPr>
          <p:cNvPr id="2002" name="Google Shape;2002;p199"/>
          <p:cNvSpPr txBox="1"/>
          <p:nvPr/>
        </p:nvSpPr>
        <p:spPr>
          <a:xfrm>
            <a:off x="1335525" y="1970513"/>
            <a:ext cx="1153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897FF"/>
                </a:solidFill>
              </a:rPr>
              <a:t>selector</a:t>
            </a:r>
            <a:endParaRPr sz="1500">
              <a:solidFill>
                <a:srgbClr val="2897FF"/>
              </a:solidFill>
            </a:endParaRPr>
          </a:p>
        </p:txBody>
      </p:sp>
      <p:sp>
        <p:nvSpPr>
          <p:cNvPr id="2003" name="Google Shape;2003;p199"/>
          <p:cNvSpPr txBox="1"/>
          <p:nvPr/>
        </p:nvSpPr>
        <p:spPr>
          <a:xfrm>
            <a:off x="2529875" y="1970500"/>
            <a:ext cx="41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22222"/>
                </a:solidFill>
              </a:rPr>
              <a:t>{</a:t>
            </a:r>
            <a:endParaRPr sz="1500">
              <a:solidFill>
                <a:srgbClr val="222222"/>
              </a:solidFill>
            </a:endParaRPr>
          </a:p>
        </p:txBody>
      </p:sp>
      <p:sp>
        <p:nvSpPr>
          <p:cNvPr id="2004" name="Google Shape;2004;p199"/>
          <p:cNvSpPr txBox="1"/>
          <p:nvPr/>
        </p:nvSpPr>
        <p:spPr>
          <a:xfrm>
            <a:off x="1279588" y="3428488"/>
            <a:ext cx="41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</a:rPr>
              <a:t>}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005" name="Google Shape;2005;p199"/>
          <p:cNvSpPr txBox="1"/>
          <p:nvPr/>
        </p:nvSpPr>
        <p:spPr>
          <a:xfrm>
            <a:off x="1562288" y="2909475"/>
            <a:ext cx="128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002E"/>
                </a:solidFill>
              </a:rPr>
              <a:t>property</a:t>
            </a:r>
            <a:endParaRPr sz="1500">
              <a:solidFill>
                <a:srgbClr val="FF002E"/>
              </a:solidFill>
            </a:endParaRPr>
          </a:p>
        </p:txBody>
      </p:sp>
      <p:sp>
        <p:nvSpPr>
          <p:cNvPr id="2006" name="Google Shape;2006;p199"/>
          <p:cNvSpPr txBox="1"/>
          <p:nvPr/>
        </p:nvSpPr>
        <p:spPr>
          <a:xfrm>
            <a:off x="2739138" y="2909463"/>
            <a:ext cx="1153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value</a:t>
            </a:r>
            <a:endParaRPr sz="1500"/>
          </a:p>
        </p:txBody>
      </p:sp>
      <p:sp>
        <p:nvSpPr>
          <p:cNvPr id="2007" name="Google Shape;2007;p199"/>
          <p:cNvSpPr txBox="1"/>
          <p:nvPr/>
        </p:nvSpPr>
        <p:spPr>
          <a:xfrm>
            <a:off x="2697488" y="2909463"/>
            <a:ext cx="325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:</a:t>
            </a:r>
            <a:endParaRPr sz="1500"/>
          </a:p>
        </p:txBody>
      </p:sp>
      <p:sp>
        <p:nvSpPr>
          <p:cNvPr id="2008" name="Google Shape;2008;p199"/>
          <p:cNvSpPr txBox="1"/>
          <p:nvPr/>
        </p:nvSpPr>
        <p:spPr>
          <a:xfrm>
            <a:off x="3578613" y="2909463"/>
            <a:ext cx="325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;</a:t>
            </a:r>
            <a:endParaRPr sz="1500"/>
          </a:p>
        </p:txBody>
      </p:sp>
      <p:sp>
        <p:nvSpPr>
          <p:cNvPr id="2009" name="Google Shape;2009;p199"/>
          <p:cNvSpPr txBox="1"/>
          <p:nvPr/>
        </p:nvSpPr>
        <p:spPr>
          <a:xfrm>
            <a:off x="1567763" y="2485025"/>
            <a:ext cx="128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002E"/>
                </a:solidFill>
              </a:rPr>
              <a:t>property</a:t>
            </a:r>
            <a:endParaRPr sz="1500">
              <a:solidFill>
                <a:srgbClr val="FF002E"/>
              </a:solidFill>
            </a:endParaRPr>
          </a:p>
        </p:txBody>
      </p:sp>
      <p:sp>
        <p:nvSpPr>
          <p:cNvPr id="2010" name="Google Shape;2010;p199"/>
          <p:cNvSpPr txBox="1"/>
          <p:nvPr/>
        </p:nvSpPr>
        <p:spPr>
          <a:xfrm>
            <a:off x="2744613" y="2485013"/>
            <a:ext cx="1153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value</a:t>
            </a:r>
            <a:endParaRPr sz="1500"/>
          </a:p>
        </p:txBody>
      </p:sp>
      <p:sp>
        <p:nvSpPr>
          <p:cNvPr id="2011" name="Google Shape;2011;p199"/>
          <p:cNvSpPr txBox="1"/>
          <p:nvPr/>
        </p:nvSpPr>
        <p:spPr>
          <a:xfrm>
            <a:off x="2702963" y="2485013"/>
            <a:ext cx="325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:</a:t>
            </a:r>
            <a:endParaRPr sz="1500"/>
          </a:p>
        </p:txBody>
      </p:sp>
      <p:sp>
        <p:nvSpPr>
          <p:cNvPr id="2012" name="Google Shape;2012;p199"/>
          <p:cNvSpPr txBox="1"/>
          <p:nvPr/>
        </p:nvSpPr>
        <p:spPr>
          <a:xfrm>
            <a:off x="3584088" y="2485013"/>
            <a:ext cx="325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;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221"/>
          <p:cNvSpPr txBox="1">
            <a:spLocks noGrp="1"/>
          </p:cNvSpPr>
          <p:nvPr>
            <p:ph type="ctrTitle"/>
          </p:nvPr>
        </p:nvSpPr>
        <p:spPr>
          <a:xfrm>
            <a:off x="426350" y="237250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locations</a:t>
            </a:r>
            <a:endParaRPr/>
          </a:p>
        </p:txBody>
      </p:sp>
      <p:sp>
        <p:nvSpPr>
          <p:cNvPr id="2234" name="Google Shape;2234;p221"/>
          <p:cNvSpPr txBox="1"/>
          <p:nvPr/>
        </p:nvSpPr>
        <p:spPr>
          <a:xfrm>
            <a:off x="426350" y="689350"/>
            <a:ext cx="80799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CSS can be placed in several different locations within your website.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35" name="Google Shape;2235;p221"/>
          <p:cNvSpPr txBox="1"/>
          <p:nvPr/>
        </p:nvSpPr>
        <p:spPr>
          <a:xfrm>
            <a:off x="528800" y="1371313"/>
            <a:ext cx="1860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Linked Style Sheet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36" name="Google Shape;2236;p221"/>
          <p:cNvSpPr txBox="1"/>
          <p:nvPr/>
        </p:nvSpPr>
        <p:spPr>
          <a:xfrm>
            <a:off x="528800" y="3618650"/>
            <a:ext cx="30198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External style sheets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referenced by the &lt;link&gt; tag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37" name="Google Shape;2237;p221"/>
          <p:cNvSpPr txBox="1"/>
          <p:nvPr/>
        </p:nvSpPr>
        <p:spPr>
          <a:xfrm>
            <a:off x="579300" y="1821450"/>
            <a:ext cx="17874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  <a:t>CSS file:</a:t>
            </a:r>
            <a:endParaRPr sz="10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solidFill>
                  <a:srgbClr val="2897FF"/>
                </a:solidFill>
                <a:highlight>
                  <a:srgbClr val="FFFFFF"/>
                </a:highlight>
              </a:rPr>
              <a:t>body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{  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n-GB" sz="1050">
                <a:solidFill>
                  <a:srgbClr val="FF002E"/>
                </a:solidFill>
                <a:highlight>
                  <a:srgbClr val="FFFFFF"/>
                </a:highlight>
              </a:rPr>
              <a:t> background-color: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white;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}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solidFill>
                  <a:srgbClr val="2897FF"/>
                </a:solidFill>
                <a:highlight>
                  <a:srgbClr val="FFFFFF"/>
                </a:highlight>
              </a:rPr>
              <a:t>h1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{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n-GB" sz="1050">
                <a:solidFill>
                  <a:srgbClr val="FF002E"/>
                </a:solidFill>
                <a:highlight>
                  <a:srgbClr val="FFFFFF"/>
                </a:highlight>
              </a:rPr>
              <a:t>color: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blue;   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8" name="Google Shape;2238;p221"/>
          <p:cNvSpPr txBox="1"/>
          <p:nvPr/>
        </p:nvSpPr>
        <p:spPr>
          <a:xfrm>
            <a:off x="3301264" y="1730400"/>
            <a:ext cx="2560500" cy="1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highlight>
                  <a:srgbClr val="FFFFFF"/>
                </a:highlight>
              </a:rPr>
              <a:t>HTML file:</a:t>
            </a:r>
            <a:endParaRPr sz="10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head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title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&gt;StylesDemo&lt;/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title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style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     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body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background-color: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white; 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      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h1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{ 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color: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blue; }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 &lt;/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style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&lt;/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head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 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39" name="Google Shape;2239;p221"/>
          <p:cNvSpPr txBox="1"/>
          <p:nvPr/>
        </p:nvSpPr>
        <p:spPr>
          <a:xfrm>
            <a:off x="3301263" y="1371320"/>
            <a:ext cx="159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Embedded Style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40" name="Google Shape;2240;p221"/>
          <p:cNvSpPr txBox="1"/>
          <p:nvPr/>
        </p:nvSpPr>
        <p:spPr>
          <a:xfrm>
            <a:off x="3201238" y="3618657"/>
            <a:ext cx="2450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Style situated in the &lt;head&gt; section on the web page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41" name="Google Shape;2241;p221"/>
          <p:cNvSpPr txBox="1"/>
          <p:nvPr/>
        </p:nvSpPr>
        <p:spPr>
          <a:xfrm>
            <a:off x="6144475" y="1730400"/>
            <a:ext cx="2762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body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style="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background-color: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white;"&gt;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   &lt;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p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 style="</a:t>
            </a:r>
            <a:r>
              <a:rPr lang="en-GB" sz="1000">
                <a:solidFill>
                  <a:srgbClr val="FF002E"/>
                </a:solidFill>
                <a:highlight>
                  <a:srgbClr val="FFFFFF"/>
                </a:highlight>
              </a:rPr>
              <a:t>color: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blue;"&gt;This style is inline on the element.&lt;/</a:t>
            </a:r>
            <a:r>
              <a:rPr lang="en-GB" sz="1000">
                <a:solidFill>
                  <a:srgbClr val="00AAFF"/>
                </a:solidFill>
                <a:highlight>
                  <a:srgbClr val="FFFFFF"/>
                </a:highlight>
              </a:rPr>
              <a:t>p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&lt;/</a:t>
            </a:r>
            <a:r>
              <a:rPr lang="en-GB" sz="1000">
                <a:solidFill>
                  <a:srgbClr val="2897FF"/>
                </a:solidFill>
                <a:highlight>
                  <a:srgbClr val="FFFFFF"/>
                </a:highlight>
              </a:rPr>
              <a:t>body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42" name="Google Shape;2242;p221"/>
          <p:cNvSpPr txBox="1"/>
          <p:nvPr/>
        </p:nvSpPr>
        <p:spPr>
          <a:xfrm>
            <a:off x="6144475" y="1371320"/>
            <a:ext cx="159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Inline Style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43" name="Google Shape;2243;p221"/>
          <p:cNvSpPr txBox="1"/>
          <p:nvPr/>
        </p:nvSpPr>
        <p:spPr>
          <a:xfrm>
            <a:off x="6300475" y="3618650"/>
            <a:ext cx="2450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Style within the element itself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44" name="Google Shape;2244;p221"/>
          <p:cNvSpPr/>
          <p:nvPr/>
        </p:nvSpPr>
        <p:spPr>
          <a:xfrm>
            <a:off x="236750" y="1343116"/>
            <a:ext cx="2663400" cy="303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221"/>
          <p:cNvSpPr/>
          <p:nvPr/>
        </p:nvSpPr>
        <p:spPr>
          <a:xfrm>
            <a:off x="3057300" y="1343125"/>
            <a:ext cx="2804400" cy="303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221"/>
          <p:cNvSpPr/>
          <p:nvPr/>
        </p:nvSpPr>
        <p:spPr>
          <a:xfrm>
            <a:off x="6018850" y="1343125"/>
            <a:ext cx="2888400" cy="303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00"/>
          <p:cNvSpPr txBox="1">
            <a:spLocks noGrp="1"/>
          </p:cNvSpPr>
          <p:nvPr>
            <p:ph type="subTitle" idx="1"/>
          </p:nvPr>
        </p:nvSpPr>
        <p:spPr>
          <a:xfrm>
            <a:off x="426350" y="1483875"/>
            <a:ext cx="8264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How would we add font colour this h1 element?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18" name="Google Shape;2018;p20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it used</a:t>
            </a:r>
            <a:endParaRPr/>
          </a:p>
        </p:txBody>
      </p:sp>
      <p:sp>
        <p:nvSpPr>
          <p:cNvPr id="2019" name="Google Shape;2019;p200"/>
          <p:cNvSpPr txBox="1"/>
          <p:nvPr/>
        </p:nvSpPr>
        <p:spPr>
          <a:xfrm>
            <a:off x="940021" y="2045400"/>
            <a:ext cx="1491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</a:rPr>
              <a:t>HTML file: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2020" name="Google Shape;2020;p200"/>
          <p:cNvSpPr txBox="1"/>
          <p:nvPr/>
        </p:nvSpPr>
        <p:spPr>
          <a:xfrm>
            <a:off x="5326174" y="2045400"/>
            <a:ext cx="11535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</a:rPr>
              <a:t>CSS file:</a:t>
            </a:r>
            <a:endParaRPr sz="900" b="1" i="1">
              <a:solidFill>
                <a:schemeClr val="dk1"/>
              </a:solidFill>
            </a:endParaRPr>
          </a:p>
        </p:txBody>
      </p:sp>
      <p:sp>
        <p:nvSpPr>
          <p:cNvPr id="2021" name="Google Shape;2021;p200"/>
          <p:cNvSpPr txBox="1"/>
          <p:nvPr/>
        </p:nvSpPr>
        <p:spPr>
          <a:xfrm>
            <a:off x="888149" y="2511225"/>
            <a:ext cx="3072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&lt;</a:t>
            </a:r>
            <a:r>
              <a:rPr lang="en-GB" sz="1800">
                <a:solidFill>
                  <a:srgbClr val="2897FF"/>
                </a:solidFill>
              </a:rPr>
              <a:t>h1</a:t>
            </a:r>
            <a:r>
              <a:rPr lang="en-GB" sz="1800">
                <a:solidFill>
                  <a:schemeClr val="dk1"/>
                </a:solidFill>
              </a:rPr>
              <a:t>&gt;Hello World&lt;/</a:t>
            </a:r>
            <a:r>
              <a:rPr lang="en-GB" sz="1800">
                <a:solidFill>
                  <a:srgbClr val="2897FF"/>
                </a:solidFill>
              </a:rPr>
              <a:t>h1</a:t>
            </a:r>
            <a:r>
              <a:rPr lang="en-GB" sz="1800">
                <a:solidFill>
                  <a:schemeClr val="dk1"/>
                </a:solidFill>
              </a:rPr>
              <a:t>&gt;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22" name="Google Shape;2022;p200"/>
          <p:cNvSpPr txBox="1"/>
          <p:nvPr/>
        </p:nvSpPr>
        <p:spPr>
          <a:xfrm>
            <a:off x="5490727" y="2495713"/>
            <a:ext cx="637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897FF"/>
                </a:solidFill>
              </a:rPr>
              <a:t>h1</a:t>
            </a:r>
            <a:endParaRPr sz="1200" b="1">
              <a:solidFill>
                <a:srgbClr val="2897FF"/>
              </a:solidFill>
            </a:endParaRPr>
          </a:p>
        </p:txBody>
      </p:sp>
      <p:sp>
        <p:nvSpPr>
          <p:cNvPr id="2023" name="Google Shape;2023;p200"/>
          <p:cNvSpPr txBox="1"/>
          <p:nvPr/>
        </p:nvSpPr>
        <p:spPr>
          <a:xfrm>
            <a:off x="5991825" y="2495700"/>
            <a:ext cx="41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{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24" name="Google Shape;2024;p200"/>
          <p:cNvSpPr txBox="1"/>
          <p:nvPr/>
        </p:nvSpPr>
        <p:spPr>
          <a:xfrm>
            <a:off x="5574213" y="3212975"/>
            <a:ext cx="41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25" name="Google Shape;2025;p200"/>
          <p:cNvSpPr txBox="1"/>
          <p:nvPr/>
        </p:nvSpPr>
        <p:spPr>
          <a:xfrm>
            <a:off x="5734000" y="2880300"/>
            <a:ext cx="1153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2E"/>
                </a:solidFill>
              </a:rPr>
              <a:t>color</a:t>
            </a:r>
            <a:endParaRPr sz="1200">
              <a:solidFill>
                <a:srgbClr val="FF002E"/>
              </a:solidFill>
            </a:endParaRPr>
          </a:p>
        </p:txBody>
      </p:sp>
      <p:sp>
        <p:nvSpPr>
          <p:cNvPr id="2026" name="Google Shape;2026;p200"/>
          <p:cNvSpPr txBox="1"/>
          <p:nvPr/>
        </p:nvSpPr>
        <p:spPr>
          <a:xfrm>
            <a:off x="6581200" y="2880313"/>
            <a:ext cx="782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red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27" name="Google Shape;2027;p200"/>
          <p:cNvSpPr txBox="1"/>
          <p:nvPr/>
        </p:nvSpPr>
        <p:spPr>
          <a:xfrm>
            <a:off x="6548775" y="2880313"/>
            <a:ext cx="256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28" name="Google Shape;2028;p200"/>
          <p:cNvSpPr txBox="1"/>
          <p:nvPr/>
        </p:nvSpPr>
        <p:spPr>
          <a:xfrm>
            <a:off x="7116075" y="2880313"/>
            <a:ext cx="325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20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Linking your CSS to HTML</a:t>
            </a:r>
            <a:endParaRPr/>
          </a:p>
        </p:txBody>
      </p:sp>
      <p:sp>
        <p:nvSpPr>
          <p:cNvPr id="2034" name="Google Shape;2034;p201"/>
          <p:cNvSpPr txBox="1"/>
          <p:nvPr/>
        </p:nvSpPr>
        <p:spPr>
          <a:xfrm>
            <a:off x="911025" y="2289600"/>
            <a:ext cx="57321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&lt;!</a:t>
            </a:r>
            <a:r>
              <a:rPr lang="en-GB" sz="1500">
                <a:solidFill>
                  <a:srgbClr val="2897FF"/>
                </a:solidFill>
              </a:rPr>
              <a:t>DOCTYPE</a:t>
            </a:r>
            <a:r>
              <a:rPr lang="en-GB" sz="1500">
                <a:solidFill>
                  <a:srgbClr val="000000"/>
                </a:solidFill>
              </a:rPr>
              <a:t> html&gt;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&lt;</a:t>
            </a:r>
            <a:r>
              <a:rPr lang="en-GB" sz="1500">
                <a:solidFill>
                  <a:srgbClr val="2897FF"/>
                </a:solidFill>
              </a:rPr>
              <a:t>html</a:t>
            </a:r>
            <a:r>
              <a:rPr lang="en-GB" sz="1500">
                <a:solidFill>
                  <a:srgbClr val="000000"/>
                </a:solidFill>
              </a:rPr>
              <a:t> lang=</a:t>
            </a:r>
            <a:r>
              <a:rPr lang="en-GB" sz="1500">
                <a:solidFill>
                  <a:srgbClr val="FF002E"/>
                </a:solidFill>
              </a:rPr>
              <a:t>”en”</a:t>
            </a:r>
            <a:r>
              <a:rPr lang="en-GB" sz="1500">
                <a:solidFill>
                  <a:srgbClr val="000000"/>
                </a:solidFill>
              </a:rPr>
              <a:t>&gt;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	&lt;</a:t>
            </a:r>
            <a:r>
              <a:rPr lang="en-GB" sz="1500">
                <a:solidFill>
                  <a:srgbClr val="2897FF"/>
                </a:solidFill>
              </a:rPr>
              <a:t>head</a:t>
            </a:r>
            <a:r>
              <a:rPr lang="en-GB" sz="1500">
                <a:solidFill>
                  <a:srgbClr val="000000"/>
                </a:solidFill>
              </a:rPr>
              <a:t>&gt;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		&lt;</a:t>
            </a:r>
            <a:r>
              <a:rPr lang="en-GB" sz="1500">
                <a:solidFill>
                  <a:srgbClr val="2897FF"/>
                </a:solidFill>
              </a:rPr>
              <a:t>link</a:t>
            </a:r>
            <a:r>
              <a:rPr lang="en-GB" sz="1500">
                <a:solidFill>
                  <a:srgbClr val="000000"/>
                </a:solidFill>
              </a:rPr>
              <a:t> rel=</a:t>
            </a:r>
            <a:r>
              <a:rPr lang="en-GB" sz="1500">
                <a:solidFill>
                  <a:srgbClr val="FF002E"/>
                </a:solidFill>
              </a:rPr>
              <a:t>”stylesheet”</a:t>
            </a:r>
            <a:r>
              <a:rPr lang="en-GB" sz="1500">
                <a:solidFill>
                  <a:srgbClr val="000000"/>
                </a:solidFill>
              </a:rPr>
              <a:t> href=</a:t>
            </a:r>
            <a:r>
              <a:rPr lang="en-GB" sz="1500">
                <a:solidFill>
                  <a:srgbClr val="FF002E"/>
                </a:solidFill>
              </a:rPr>
              <a:t>”./css/main.css” </a:t>
            </a:r>
            <a:r>
              <a:rPr lang="en-GB" sz="1500">
                <a:solidFill>
                  <a:schemeClr val="dk1"/>
                </a:solidFill>
              </a:rPr>
              <a:t>/</a:t>
            </a:r>
            <a:r>
              <a:rPr lang="en-GB" sz="1500">
                <a:solidFill>
                  <a:srgbClr val="000000"/>
                </a:solidFill>
              </a:rPr>
              <a:t>&gt;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	&lt;/</a:t>
            </a:r>
            <a:r>
              <a:rPr lang="en-GB" sz="1500">
                <a:solidFill>
                  <a:srgbClr val="2897FF"/>
                </a:solidFill>
              </a:rPr>
              <a:t>head</a:t>
            </a:r>
            <a:r>
              <a:rPr lang="en-GB" sz="1500">
                <a:solidFill>
                  <a:srgbClr val="000000"/>
                </a:solidFill>
              </a:rPr>
              <a:t>&gt;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	&lt;</a:t>
            </a:r>
            <a:r>
              <a:rPr lang="en-GB" sz="1500">
                <a:solidFill>
                  <a:srgbClr val="2897FF"/>
                </a:solidFill>
              </a:rPr>
              <a:t>body</a:t>
            </a:r>
            <a:r>
              <a:rPr lang="en-GB" sz="1500">
                <a:solidFill>
                  <a:srgbClr val="000000"/>
                </a:solidFill>
              </a:rPr>
              <a:t>&gt;</a:t>
            </a:r>
            <a:endParaRPr sz="1500">
              <a:solidFill>
                <a:srgbClr val="000000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&lt;</a:t>
            </a:r>
            <a:r>
              <a:rPr lang="en-GB" sz="1500">
                <a:solidFill>
                  <a:srgbClr val="2897FF"/>
                </a:solidFill>
              </a:rPr>
              <a:t>h1</a:t>
            </a:r>
            <a:r>
              <a:rPr lang="en-GB" sz="1500">
                <a:solidFill>
                  <a:srgbClr val="000000"/>
                </a:solidFill>
              </a:rPr>
              <a:t>&gt;Welcome to my site!&lt;/</a:t>
            </a:r>
            <a:r>
              <a:rPr lang="en-GB" sz="1500">
                <a:solidFill>
                  <a:srgbClr val="2897FF"/>
                </a:solidFill>
              </a:rPr>
              <a:t>h1</a:t>
            </a:r>
            <a:r>
              <a:rPr lang="en-GB" sz="1500">
                <a:solidFill>
                  <a:srgbClr val="000000"/>
                </a:solidFill>
              </a:rPr>
              <a:t>&gt;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	&lt;/</a:t>
            </a:r>
            <a:r>
              <a:rPr lang="en-GB" sz="1500">
                <a:solidFill>
                  <a:srgbClr val="2897FF"/>
                </a:solidFill>
              </a:rPr>
              <a:t>body</a:t>
            </a:r>
            <a:r>
              <a:rPr lang="en-GB" sz="1500">
                <a:solidFill>
                  <a:srgbClr val="000000"/>
                </a:solidFill>
              </a:rPr>
              <a:t>&gt;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&lt;/</a:t>
            </a:r>
            <a:r>
              <a:rPr lang="en-GB" sz="1500">
                <a:solidFill>
                  <a:srgbClr val="2897FF"/>
                </a:solidFill>
              </a:rPr>
              <a:t>html</a:t>
            </a:r>
            <a:r>
              <a:rPr lang="en-GB" sz="1500">
                <a:solidFill>
                  <a:srgbClr val="000000"/>
                </a:solidFill>
              </a:rPr>
              <a:t>&gt;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035" name="Google Shape;2035;p201"/>
          <p:cNvSpPr/>
          <p:nvPr/>
        </p:nvSpPr>
        <p:spPr>
          <a:xfrm>
            <a:off x="1787975" y="3042300"/>
            <a:ext cx="4005000" cy="295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A05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201"/>
          <p:cNvSpPr txBox="1"/>
          <p:nvPr/>
        </p:nvSpPr>
        <p:spPr>
          <a:xfrm>
            <a:off x="310950" y="1512900"/>
            <a:ext cx="85221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Your </a:t>
            </a:r>
            <a:r>
              <a:rPr lang="en-GB" b="1">
                <a:solidFill>
                  <a:srgbClr val="000000"/>
                </a:solidFill>
              </a:rPr>
              <a:t>index.html</a:t>
            </a:r>
            <a:r>
              <a:rPr lang="en-GB">
                <a:solidFill>
                  <a:srgbClr val="000000"/>
                </a:solidFill>
              </a:rPr>
              <a:t> </a:t>
            </a:r>
            <a:r>
              <a:rPr lang="en-GB"/>
              <a:t>needs to </a:t>
            </a:r>
            <a:r>
              <a:rPr lang="en-GB">
                <a:solidFill>
                  <a:srgbClr val="000000"/>
                </a:solidFill>
              </a:rPr>
              <a:t>know about your CSS file. 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You need to add a </a:t>
            </a:r>
            <a:r>
              <a:rPr lang="en-GB" b="1">
                <a:solidFill>
                  <a:srgbClr val="000000"/>
                </a:solidFill>
              </a:rPr>
              <a:t>link</a:t>
            </a:r>
            <a:r>
              <a:rPr lang="en-GB">
                <a:solidFill>
                  <a:srgbClr val="000000"/>
                </a:solidFill>
              </a:rPr>
              <a:t> into your HTML file to reference your CSS file →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20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properties</a:t>
            </a:r>
            <a:endParaRPr/>
          </a:p>
        </p:txBody>
      </p:sp>
      <p:sp>
        <p:nvSpPr>
          <p:cNvPr id="2042" name="Google Shape;2042;p202"/>
          <p:cNvSpPr txBox="1"/>
          <p:nvPr/>
        </p:nvSpPr>
        <p:spPr>
          <a:xfrm>
            <a:off x="311200" y="1170425"/>
            <a:ext cx="84882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There are lots of properties out there and there is a lot you can change with them.</a:t>
            </a:r>
            <a:r>
              <a:rPr lang="en-GB" sz="900">
                <a:solidFill>
                  <a:srgbClr val="000000"/>
                </a:solidFill>
              </a:rPr>
              <a:t> </a:t>
            </a:r>
            <a:r>
              <a:rPr lang="en-GB" sz="1200">
                <a:solidFill>
                  <a:srgbClr val="000000"/>
                </a:solidFill>
              </a:rPr>
              <a:t>You can always find more if you need them but let’s start with the most common ones: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43" name="Google Shape;2043;p202"/>
          <p:cNvSpPr txBox="1"/>
          <p:nvPr/>
        </p:nvSpPr>
        <p:spPr>
          <a:xfrm>
            <a:off x="311200" y="1979475"/>
            <a:ext cx="5082300" cy="25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Text </a:t>
            </a:r>
            <a:r>
              <a:rPr lang="en-GB" sz="1200" b="1" dirty="0" err="1"/>
              <a:t>color</a:t>
            </a:r>
            <a:r>
              <a:rPr lang="en-GB" sz="1200" dirty="0">
                <a:solidFill>
                  <a:srgbClr val="000000"/>
                </a:solidFill>
              </a:rPr>
              <a:t>			</a:t>
            </a:r>
            <a:r>
              <a:rPr lang="en-GB" sz="1200" dirty="0" err="1">
                <a:solidFill>
                  <a:srgbClr val="2897FF"/>
                </a:solidFill>
              </a:rPr>
              <a:t>color</a:t>
            </a:r>
            <a:r>
              <a:rPr lang="en-GB" sz="1200" dirty="0"/>
              <a:t>: black;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Background colour</a:t>
            </a:r>
            <a:r>
              <a:rPr lang="en-GB" sz="1200" dirty="0">
                <a:solidFill>
                  <a:srgbClr val="000000"/>
                </a:solidFill>
              </a:rPr>
              <a:t>		</a:t>
            </a:r>
            <a:r>
              <a:rPr lang="en-GB" sz="1200" dirty="0">
                <a:solidFill>
                  <a:srgbClr val="2897FF"/>
                </a:solidFill>
              </a:rPr>
              <a:t>background-</a:t>
            </a:r>
            <a:r>
              <a:rPr lang="en-GB" sz="1200" dirty="0" err="1">
                <a:solidFill>
                  <a:srgbClr val="2897FF"/>
                </a:solidFill>
              </a:rPr>
              <a:t>color</a:t>
            </a:r>
            <a:r>
              <a:rPr lang="en-GB" sz="1200" dirty="0"/>
              <a:t>: white;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Font</a:t>
            </a:r>
            <a:r>
              <a:rPr lang="en-GB" sz="1200" dirty="0"/>
              <a:t>	</a:t>
            </a:r>
            <a:r>
              <a:rPr lang="en-GB" sz="1200" dirty="0">
                <a:solidFill>
                  <a:srgbClr val="000000"/>
                </a:solidFill>
              </a:rPr>
              <a:t>		</a:t>
            </a:r>
            <a:r>
              <a:rPr lang="en-GB" sz="1200" dirty="0">
                <a:solidFill>
                  <a:srgbClr val="2897FF"/>
                </a:solidFill>
              </a:rPr>
              <a:t>font-family</a:t>
            </a:r>
            <a:r>
              <a:rPr lang="en-GB" sz="1200" dirty="0"/>
              <a:t>: Arial;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</a:rPr>
              <a:t>Text decoration	</a:t>
            </a:r>
            <a:r>
              <a:rPr lang="en-GB" sz="1200" dirty="0">
                <a:solidFill>
                  <a:srgbClr val="000000"/>
                </a:solidFill>
              </a:rPr>
              <a:t>	</a:t>
            </a:r>
            <a:r>
              <a:rPr lang="en-GB" sz="1200" dirty="0">
                <a:solidFill>
                  <a:srgbClr val="2897FF"/>
                </a:solidFill>
              </a:rPr>
              <a:t>text-decoration</a:t>
            </a:r>
            <a:r>
              <a:rPr lang="en-GB" sz="1200" dirty="0"/>
              <a:t>: none;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97A7"/>
                </a:solidFill>
              </a:rPr>
              <a:t>			</a:t>
            </a:r>
            <a:r>
              <a:rPr lang="en-GB" sz="1000" dirty="0"/>
              <a:t>→ underline | overline | line-through</a:t>
            </a:r>
            <a:endParaRPr sz="1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b="1" dirty="0"/>
              <a:t>Text align</a:t>
            </a:r>
            <a:r>
              <a:rPr lang="en-GB" sz="1200" dirty="0">
                <a:solidFill>
                  <a:srgbClr val="000000"/>
                </a:solidFill>
              </a:rPr>
              <a:t>			</a:t>
            </a:r>
            <a:r>
              <a:rPr lang="en-GB" sz="1200" dirty="0">
                <a:solidFill>
                  <a:srgbClr val="2897FF"/>
                </a:solidFill>
              </a:rPr>
              <a:t>text-align</a:t>
            </a:r>
            <a:r>
              <a:rPr lang="en-GB" sz="1200" dirty="0">
                <a:solidFill>
                  <a:srgbClr val="0097A7"/>
                </a:solidFill>
              </a:rPr>
              <a:t>: </a:t>
            </a:r>
            <a:r>
              <a:rPr lang="en-GB" sz="1200" dirty="0" err="1"/>
              <a:t>center</a:t>
            </a:r>
            <a:r>
              <a:rPr lang="en-GB" sz="1200" dirty="0"/>
              <a:t>;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97A7"/>
                </a:solidFill>
              </a:rPr>
              <a:t>			</a:t>
            </a:r>
            <a:r>
              <a:rPr lang="en-GB" sz="1000" dirty="0"/>
              <a:t> → left | right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044" name="Google Shape;2044;p202"/>
          <p:cNvSpPr txBox="1"/>
          <p:nvPr/>
        </p:nvSpPr>
        <p:spPr>
          <a:xfrm>
            <a:off x="6153425" y="2030625"/>
            <a:ext cx="2453700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dk1"/>
                </a:solidFill>
              </a:rPr>
              <a:t>CSS file: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0000"/>
                </a:solidFill>
              </a:rPr>
              <a:t>h1</a:t>
            </a:r>
            <a:r>
              <a:rPr lang="en-GB" sz="1300">
                <a:solidFill>
                  <a:srgbClr val="F54996"/>
                </a:solidFill>
              </a:rPr>
              <a:t>   </a:t>
            </a:r>
            <a:r>
              <a:rPr lang="en-GB" sz="1300">
                <a:solidFill>
                  <a:srgbClr val="000000"/>
                </a:solidFill>
              </a:rPr>
              <a:t>{</a:t>
            </a:r>
            <a:br>
              <a:rPr lang="en-GB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0097A7"/>
                </a:solidFill>
              </a:rPr>
              <a:t>    </a:t>
            </a:r>
            <a:r>
              <a:rPr lang="en-GB" sz="1300">
                <a:solidFill>
                  <a:srgbClr val="2897FF"/>
                </a:solidFill>
              </a:rPr>
              <a:t>color</a:t>
            </a:r>
            <a:r>
              <a:rPr lang="en-GB" sz="1300"/>
              <a:t>: red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00"/>
              <a:t>    </a:t>
            </a:r>
            <a:r>
              <a:rPr lang="en-GB" sz="1300">
                <a:solidFill>
                  <a:srgbClr val="2897FF"/>
                </a:solidFill>
              </a:rPr>
              <a:t>font-family</a:t>
            </a:r>
            <a:r>
              <a:rPr lang="en-GB" sz="1300"/>
              <a:t>: Arial;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1300"/>
            </a:br>
            <a:r>
              <a:rPr lang="en-GB" sz="1300"/>
              <a:t>}</a:t>
            </a:r>
            <a:endParaRPr sz="1700"/>
          </a:p>
        </p:txBody>
      </p:sp>
      <p:sp>
        <p:nvSpPr>
          <p:cNvPr id="2045" name="Google Shape;2045;p202"/>
          <p:cNvSpPr/>
          <p:nvPr/>
        </p:nvSpPr>
        <p:spPr>
          <a:xfrm>
            <a:off x="5393500" y="4243325"/>
            <a:ext cx="30453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1425" rIns="180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You can find more properties here: </a:t>
            </a:r>
            <a:r>
              <a:rPr lang="en-GB" sz="1000" b="1" u="sng">
                <a:solidFill>
                  <a:srgbClr val="2897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https://www.w3schools.com/cssref/</a:t>
            </a:r>
            <a:endParaRPr sz="1000" b="1">
              <a:solidFill>
                <a:srgbClr val="2897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3C3C3C"/>
      </a:dk1>
      <a:lt1>
        <a:srgbClr val="FFFFFF"/>
      </a:lt1>
      <a:dk2>
        <a:srgbClr val="D9D9D9"/>
      </a:dk2>
      <a:lt2>
        <a:srgbClr val="FF323C"/>
      </a:lt2>
      <a:accent1>
        <a:srgbClr val="2897FF"/>
      </a:accent1>
      <a:accent2>
        <a:srgbClr val="A050FF"/>
      </a:accent2>
      <a:accent3>
        <a:srgbClr val="5AC328"/>
      </a:accent3>
      <a:accent4>
        <a:srgbClr val="FF6ECF"/>
      </a:accent4>
      <a:accent5>
        <a:srgbClr val="FFC800"/>
      </a:accent5>
      <a:accent6>
        <a:srgbClr val="FF7900"/>
      </a:accent6>
      <a:hlink>
        <a:srgbClr val="3C3C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thspa2">
  <a:themeElements>
    <a:clrScheme name="Custom 3">
      <a:dk1>
        <a:srgbClr val="22314E"/>
      </a:dk1>
      <a:lt1>
        <a:srgbClr val="F8F8F8"/>
      </a:lt1>
      <a:dk2>
        <a:srgbClr val="7F2347"/>
      </a:dk2>
      <a:lt2>
        <a:srgbClr val="C79316"/>
      </a:lt2>
      <a:accent1>
        <a:srgbClr val="BEB2A6"/>
      </a:accent1>
      <a:accent2>
        <a:srgbClr val="6D5E51"/>
      </a:accent2>
      <a:accent3>
        <a:srgbClr val="C79316"/>
      </a:accent3>
      <a:accent4>
        <a:srgbClr val="7F2347"/>
      </a:accent4>
      <a:accent5>
        <a:srgbClr val="0098CD"/>
      </a:accent5>
      <a:accent6>
        <a:srgbClr val="00AD6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thspa2" id="{ED394FEF-552F-4A1D-9C00-99FD901C14A3}" vid="{AE62DF14-AEFF-42D6-A44B-AAE89C1E31CE}"/>
    </a:ext>
  </a:extLst>
</a:theme>
</file>

<file path=ppt/theme/theme3.xml><?xml version="1.0" encoding="utf-8"?>
<a:theme xmlns:a="http://schemas.openxmlformats.org/drawingml/2006/main" name="Office Theme">
  <a:themeElements>
    <a:clrScheme name="Custom 3">
      <a:dk1>
        <a:srgbClr val="22314E"/>
      </a:dk1>
      <a:lt1>
        <a:srgbClr val="F8F8F8"/>
      </a:lt1>
      <a:dk2>
        <a:srgbClr val="22314E"/>
      </a:dk2>
      <a:lt2>
        <a:srgbClr val="C79316"/>
      </a:lt2>
      <a:accent1>
        <a:srgbClr val="22314E"/>
      </a:accent1>
      <a:accent2>
        <a:srgbClr val="BEB2A6"/>
      </a:accent2>
      <a:accent3>
        <a:srgbClr val="6D5E51"/>
      </a:accent3>
      <a:accent4>
        <a:srgbClr val="C79316"/>
      </a:accent4>
      <a:accent5>
        <a:srgbClr val="0098CD"/>
      </a:accent5>
      <a:accent6>
        <a:srgbClr val="00B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5952</TotalTime>
  <Words>2359</Words>
  <Application>Microsoft Office PowerPoint</Application>
  <PresentationFormat>On-screen Show (16:9)</PresentationFormat>
  <Paragraphs>402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Covered By Your Grace</vt:lpstr>
      <vt:lpstr>Poppins</vt:lpstr>
      <vt:lpstr>Barlow</vt:lpstr>
      <vt:lpstr>Calibri</vt:lpstr>
      <vt:lpstr>Roboto</vt:lpstr>
      <vt:lpstr>Lato Light</vt:lpstr>
      <vt:lpstr>Arial</vt:lpstr>
      <vt:lpstr>Poppins Medium</vt:lpstr>
      <vt:lpstr>Poppins SemiBold</vt:lpstr>
      <vt:lpstr>Roboto Light</vt:lpstr>
      <vt:lpstr>Simple Light</vt:lpstr>
      <vt:lpstr>Bathspa2</vt:lpstr>
      <vt:lpstr>Office Theme</vt:lpstr>
      <vt:lpstr>Session 2: CSS</vt:lpstr>
      <vt:lpstr>How are websites made?</vt:lpstr>
      <vt:lpstr>What is CSS?</vt:lpstr>
      <vt:lpstr>Anatomy of a CSS rule</vt:lpstr>
      <vt:lpstr>Anatomy of a CSS rule</vt:lpstr>
      <vt:lpstr>Style locations</vt:lpstr>
      <vt:lpstr>How is it used</vt:lpstr>
      <vt:lpstr>Linking your CSS to HTML</vt:lpstr>
      <vt:lpstr>Common properties</vt:lpstr>
      <vt:lpstr>Colours</vt:lpstr>
      <vt:lpstr>Exercises</vt:lpstr>
      <vt:lpstr>Different types of selectors</vt:lpstr>
      <vt:lpstr>Different types of selectors</vt:lpstr>
      <vt:lpstr>Different types of selectors</vt:lpstr>
      <vt:lpstr>IDs and Classes</vt:lpstr>
      <vt:lpstr>Cascading Style Sheets</vt:lpstr>
      <vt:lpstr>Cascading Style Sheets</vt:lpstr>
      <vt:lpstr>Cascading Style Sheets</vt:lpstr>
      <vt:lpstr>Cascading Style Sheets</vt:lpstr>
      <vt:lpstr>Cascading Style Sheets</vt:lpstr>
      <vt:lpstr>Exercises</vt:lpstr>
      <vt:lpstr>Session 2 Recap</vt:lpstr>
      <vt:lpstr>Additional exercises</vt:lpstr>
      <vt:lpstr>Attribute selector</vt:lpstr>
      <vt:lpstr>Combinators</vt:lpstr>
      <vt:lpstr>Hierarchy of CSS imports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2 - CSS Basics</dc:title>
  <cp:lastModifiedBy>Amy Ra</cp:lastModifiedBy>
  <cp:revision>6</cp:revision>
  <dcterms:modified xsi:type="dcterms:W3CDTF">2022-05-04T20:03:14Z</dcterms:modified>
</cp:coreProperties>
</file>